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19" autoAdjust="0"/>
  </p:normalViewPr>
  <p:slideViewPr>
    <p:cSldViewPr snapToGrid="0">
      <p:cViewPr varScale="1">
        <p:scale>
          <a:sx n="62" d="100"/>
          <a:sy n="62" d="100"/>
        </p:scale>
        <p:origin x="72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January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3-43FA-A67B-AA6B76441AA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February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83-43FA-A67B-AA6B76441AA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March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83-43FA-A67B-AA6B76441AA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96158264"/>
        <c:axId val="396156952"/>
      </c:barChart>
      <c:catAx>
        <c:axId val="396158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156952"/>
        <c:crosses val="autoZero"/>
        <c:auto val="1"/>
        <c:lblAlgn val="ctr"/>
        <c:lblOffset val="100"/>
        <c:noMultiLvlLbl val="0"/>
      </c:catAx>
      <c:valAx>
        <c:axId val="39615695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6158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April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DE-4D43-9ECD-CE9CF051AE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DE-4D43-9ECD-CE9CF051AEC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June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DE-4D43-9ECD-CE9CF051AE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91209624"/>
        <c:axId val="391211592"/>
      </c:barChart>
      <c:catAx>
        <c:axId val="39120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211592"/>
        <c:crosses val="autoZero"/>
        <c:auto val="1"/>
        <c:lblAlgn val="ctr"/>
        <c:lblOffset val="100"/>
        <c:noMultiLvlLbl val="0"/>
      </c:catAx>
      <c:valAx>
        <c:axId val="3912115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1209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July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C9-411D-941B-4811F22FD6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August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C9-411D-941B-4811F22FD6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September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C9-411D-941B-4811F22FD65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81138232"/>
        <c:axId val="381135280"/>
      </c:barChart>
      <c:catAx>
        <c:axId val="381138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1135280"/>
        <c:crosses val="autoZero"/>
        <c:auto val="1"/>
        <c:lblAlgn val="ctr"/>
        <c:lblOffset val="100"/>
        <c:noMultiLvlLbl val="0"/>
      </c:catAx>
      <c:valAx>
        <c:axId val="3811352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81138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October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73-4809-8762-40329AA983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73-4809-8762-40329AA983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Admonishment</c:v>
                </c:pt>
                <c:pt idx="1">
                  <c:v>Reprimand</c:v>
                </c:pt>
                <c:pt idx="2">
                  <c:v>Suspension</c:v>
                </c:pt>
                <c:pt idx="3">
                  <c:v>Removal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3-4809-8762-40329AA9832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98768384"/>
        <c:axId val="498765432"/>
      </c:barChart>
      <c:catAx>
        <c:axId val="498768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765432"/>
        <c:crosses val="autoZero"/>
        <c:auto val="1"/>
        <c:lblAlgn val="ctr"/>
        <c:lblOffset val="100"/>
        <c:noMultiLvlLbl val="0"/>
      </c:catAx>
      <c:valAx>
        <c:axId val="49876543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98768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12/30/2021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12/30/2021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>
                <a:solidFill>
                  <a:schemeClr val="tx1"/>
                </a:solidFill>
              </a:rPr>
              <a:t>AFGE Local 96 annual disciplinary action report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4293270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DBE50-B337-41C0-8A11-A0AE9A200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DISCIPLINARY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E61E6-E2E7-409A-8AE3-3AB17B8A4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ADMONISHMENTS</a:t>
            </a:r>
          </a:p>
          <a:p>
            <a:r>
              <a:rPr lang="en-US" sz="4000" dirty="0"/>
              <a:t>REPRIMANDS</a:t>
            </a:r>
          </a:p>
          <a:p>
            <a:r>
              <a:rPr lang="en-US" sz="4000" dirty="0"/>
              <a:t>SUSPENSIONS</a:t>
            </a:r>
          </a:p>
          <a:p>
            <a:r>
              <a:rPr lang="en-US" sz="4000" dirty="0"/>
              <a:t>DEMOTIONS</a:t>
            </a:r>
          </a:p>
          <a:p>
            <a:r>
              <a:rPr lang="en-US" sz="4000" dirty="0"/>
              <a:t>REMOVALS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6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9B29D-6F76-4EF6-98DB-C28C2E450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Disciplinary Actions from January – March 2021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A68D51E-28C9-40C5-A3A8-5E21088DD1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11745"/>
              </p:ext>
            </p:extLst>
          </p:nvPr>
        </p:nvGraphicFramePr>
        <p:xfrm>
          <a:off x="1066800" y="2103438"/>
          <a:ext cx="10058400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868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F5657-FD3A-4BC3-BF70-655418CC1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Disciplinary Actions from April – June 2021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2231084-3957-4A7A-90C5-F8BEB41FE2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976760"/>
              </p:ext>
            </p:extLst>
          </p:nvPr>
        </p:nvGraphicFramePr>
        <p:xfrm>
          <a:off x="1066800" y="2103438"/>
          <a:ext cx="10058400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918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2089D-017D-4F64-9BE7-6CCDAFE8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Disciplinary Action from July – September 2021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BFD92-6470-4E92-BE68-5EDB15F248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837922"/>
              </p:ext>
            </p:extLst>
          </p:nvPr>
        </p:nvGraphicFramePr>
        <p:xfrm>
          <a:off x="1066800" y="2103438"/>
          <a:ext cx="10058400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824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8528-6935-44A9-95F3-8F38DCBD4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Disciplinary Actions from October – December 2021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93F9DC1-01BD-44D0-8832-979D1BFD21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919152"/>
              </p:ext>
            </p:extLst>
          </p:nvPr>
        </p:nvGraphicFramePr>
        <p:xfrm>
          <a:off x="1066800" y="2103438"/>
          <a:ext cx="10058400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2180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{341BE56B-3FE8-4490-81BC-9059799DA6A8}tf78438558_win32</Template>
  <TotalTime>1934</TotalTime>
  <Words>42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Garamond</vt:lpstr>
      <vt:lpstr>SavonVTI</vt:lpstr>
      <vt:lpstr>AFGE Local 96 annual disciplinary action report</vt:lpstr>
      <vt:lpstr>DISCIPLINARY ACTIONS</vt:lpstr>
      <vt:lpstr>Disciplinary Actions from January – March 2021</vt:lpstr>
      <vt:lpstr>Disciplinary Actions from April – June 2021</vt:lpstr>
      <vt:lpstr>Disciplinary Action from July – September 2021</vt:lpstr>
      <vt:lpstr>Disciplinary Actions from October – December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AFGE Local 96 annual discipinary action report</dc:title>
  <dc:creator>McPherson, Tiffany A.  (STL)</dc:creator>
  <cp:lastModifiedBy>McPherson, Tiffany A.  (STL)</cp:lastModifiedBy>
  <cp:revision>18</cp:revision>
  <dcterms:created xsi:type="dcterms:W3CDTF">2021-12-28T19:29:52Z</dcterms:created>
  <dcterms:modified xsi:type="dcterms:W3CDTF">2021-12-30T22:26:41Z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