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7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7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1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4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0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5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8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4F25-95C8-4892-B265-284BA60043A0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082-86A5-4FC8-94ED-7DC82E1B3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CONTRACT RIGHTS </a:t>
            </a:r>
            <a:r>
              <a:rPr lang="en-US" dirty="0"/>
              <a:t>VERSUS STATUTORY RIGHTS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Based on Part 4.C.1 of the Office of General Counsel’s Meetings Guidance (2001</a:t>
            </a:r>
            <a:r>
              <a:rPr lang="en-US" i="1" dirty="0" smtClean="0">
                <a:solidFill>
                  <a:schemeClr val="tx1"/>
                </a:solidFill>
              </a:rPr>
              <a:t>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59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contract can serve as a </a:t>
            </a:r>
            <a:r>
              <a:rPr lang="en-US" i="1" dirty="0" smtClean="0"/>
              <a:t>waiver, </a:t>
            </a:r>
            <a:r>
              <a:rPr lang="en-US" dirty="0" smtClean="0"/>
              <a:t>so in this case, the agency may raise the contract as a defense in the ULP and ask the FLRA to enforce the agreement.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as Source of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parties agree in a contract to additional rights not contained in the Statute, disputes over those contract provisions are grievances (unless there is a repudiation) that must be processed through the collectively bargained grievance/arbitration provisions in the parties’ CBA.   </a:t>
            </a:r>
          </a:p>
        </p:txBody>
      </p:sp>
    </p:spTree>
    <p:extLst>
      <p:ext uri="{BB962C8B-B14F-4D97-AF65-F5344CB8AC3E}">
        <p14:creationId xmlns:p14="http://schemas.microsoft.com/office/powerpoint/2010/main" val="61390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Contract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a contract clause granting a right to representation when an employee receives a notice of proposed discipline (which is not a statutory </a:t>
            </a:r>
            <a:r>
              <a:rPr lang="en-US" i="1" dirty="0" smtClean="0"/>
              <a:t>Weingarten</a:t>
            </a:r>
            <a:r>
              <a:rPr lang="en-US" dirty="0" smtClean="0"/>
              <a:t> right) is a contract right, the breach of which is a grievance.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8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Contract Rights that Implement Statutory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parties agree in a contract to provisions that implement a statutory right, disputes over the contract rights are grievances (unless there is a repudiation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In other words, the parties cannot add to the coverage of the statute by agreement.  The additional contract rights are not statutory.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4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Waiving Statutory Rights through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ULP purposes, it is possible for the parties to narrow the coverage of the statute by agreement.  In </a:t>
            </a:r>
            <a:r>
              <a:rPr lang="en-US" dirty="0"/>
              <a:t>other words, a </a:t>
            </a:r>
            <a:r>
              <a:rPr lang="en-US" dirty="0" smtClean="0"/>
              <a:t>party, usually the Agency, may </a:t>
            </a:r>
            <a:r>
              <a:rPr lang="en-US" dirty="0"/>
              <a:t>raise as a </a:t>
            </a:r>
            <a:r>
              <a:rPr lang="en-US" dirty="0" smtClean="0"/>
              <a:t>DEFENSE </a:t>
            </a:r>
            <a:r>
              <a:rPr lang="en-US" dirty="0"/>
              <a:t>to an alleged statutory violation that its actions were consistent with </a:t>
            </a:r>
            <a:r>
              <a:rPr lang="en-US" dirty="0" smtClean="0"/>
              <a:t>contractual limitation the parties agreed to.</a:t>
            </a:r>
          </a:p>
          <a:p>
            <a:r>
              <a:rPr lang="en-US" dirty="0" smtClean="0"/>
              <a:t>The FLRA will generally enforce agreed to limits on the application of Statutory rights in the ULP process.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9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contract clause </a:t>
            </a:r>
            <a:r>
              <a:rPr lang="en-US" dirty="0" smtClean="0"/>
              <a:t>requires </a:t>
            </a:r>
            <a:r>
              <a:rPr lang="en-US" dirty="0"/>
              <a:t>an agency to give at least five days notice of a formal discussion and the agency gives only two days.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violation of this contract clause a ULP or a grievance?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2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statute only requires “reasonable” notice, so the parties have expanded the notice right beyond the statute. </a:t>
            </a:r>
            <a:r>
              <a:rPr lang="en-US" dirty="0"/>
              <a:t>The five days notice period </a:t>
            </a:r>
            <a:r>
              <a:rPr lang="en-US" dirty="0" smtClean="0"/>
              <a:t>is thus </a:t>
            </a:r>
            <a:r>
              <a:rPr lang="en-US" dirty="0"/>
              <a:t>a contract right, the breach of which is a grievance.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the only issue that could be decided by a ULP is if the two </a:t>
            </a:r>
            <a:r>
              <a:rPr lang="en-US" dirty="0"/>
              <a:t>days notice </a:t>
            </a:r>
            <a:r>
              <a:rPr lang="en-US" dirty="0" smtClean="0"/>
              <a:t>was “reasonable” </a:t>
            </a:r>
            <a:r>
              <a:rPr lang="en-US" dirty="0"/>
              <a:t>under the </a:t>
            </a:r>
            <a:r>
              <a:rPr lang="en-US" dirty="0" smtClean="0"/>
              <a:t>circumstances.  If it was, there </a:t>
            </a:r>
            <a:r>
              <a:rPr lang="en-US" dirty="0"/>
              <a:t>would be </a:t>
            </a:r>
            <a:r>
              <a:rPr lang="en-US" dirty="0" smtClean="0"/>
              <a:t>no ULP violation.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6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 that the FLRA could still decide that the contractual requirement of five days was reasonable and two was not.  </a:t>
            </a:r>
          </a:p>
          <a:p>
            <a:r>
              <a:rPr lang="en-US" dirty="0" smtClean="0"/>
              <a:t>We often look at contract language to see if the parties have defined what is “</a:t>
            </a:r>
            <a:r>
              <a:rPr lang="en-US" dirty="0" smtClean="0"/>
              <a:t>reasonable</a:t>
            </a:r>
            <a:r>
              <a:rPr lang="en-US" dirty="0" smtClean="0"/>
              <a:t>” in a particular context, but the contract language is not binding on the FLRA; it is just one circumstance among many we weigh in deciding what is reasonable.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1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contract requires the union to notify the agency of its designated representative within two days after receiving notice of a scheduled formal discussion, but designates its representative after three </a:t>
            </a:r>
            <a:r>
              <a:rPr lang="en-US" dirty="0" smtClean="0"/>
              <a:t>days.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Is </a:t>
            </a:r>
            <a:r>
              <a:rPr lang="en-US" dirty="0" smtClean="0"/>
              <a:t>the violation </a:t>
            </a:r>
            <a:r>
              <a:rPr lang="en-US" dirty="0"/>
              <a:t>of this contract clause a ULP or a grievance?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205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528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CONTRACT RIGHTS VERSUS STATUTORY RIGHTS </vt:lpstr>
      <vt:lpstr>Contract as Source of Right</vt:lpstr>
      <vt:lpstr>Example of Contract Right</vt:lpstr>
      <vt:lpstr>Contract Rights that Implement Statutory Rights</vt:lpstr>
      <vt:lpstr>Waiving Statutory Rights through Contract</vt:lpstr>
      <vt:lpstr>Example 1</vt:lpstr>
      <vt:lpstr>Example 1</vt:lpstr>
      <vt:lpstr>Example 1</vt:lpstr>
      <vt:lpstr>Example 2</vt:lpstr>
      <vt:lpstr>Example 2</vt:lpstr>
    </vt:vector>
  </TitlesOfParts>
  <Company>FLRA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RIGHTS VERSUS STATUTORY RIGHTS </dc:title>
  <dc:creator>Halverson, Mark</dc:creator>
  <cp:lastModifiedBy>Halverson, Mark</cp:lastModifiedBy>
  <cp:revision>7</cp:revision>
  <dcterms:created xsi:type="dcterms:W3CDTF">2014-07-02T21:39:28Z</dcterms:created>
  <dcterms:modified xsi:type="dcterms:W3CDTF">2014-07-03T17:51:02Z</dcterms:modified>
</cp:coreProperties>
</file>