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334" r:id="rId5"/>
    <p:sldId id="354" r:id="rId6"/>
    <p:sldId id="336" r:id="rId7"/>
    <p:sldId id="379" r:id="rId8"/>
    <p:sldId id="377" r:id="rId9"/>
    <p:sldId id="258" r:id="rId10"/>
    <p:sldId id="259" r:id="rId11"/>
    <p:sldId id="260" r:id="rId12"/>
    <p:sldId id="269" r:id="rId13"/>
    <p:sldId id="338" r:id="rId14"/>
    <p:sldId id="380" r:id="rId15"/>
    <p:sldId id="381" r:id="rId16"/>
    <p:sldId id="370" r:id="rId17"/>
    <p:sldId id="363" r:id="rId18"/>
    <p:sldId id="365" r:id="rId19"/>
    <p:sldId id="367" r:id="rId20"/>
    <p:sldId id="356" r:id="rId21"/>
    <p:sldId id="383" r:id="rId22"/>
    <p:sldId id="3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D4EC79-1435-4A49-9B9C-6E59D8B6DCF3}" v="36" dt="2024-05-02T18:24:03.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2551" autoAdjust="0"/>
  </p:normalViewPr>
  <p:slideViewPr>
    <p:cSldViewPr snapToGrid="0">
      <p:cViewPr varScale="1">
        <p:scale>
          <a:sx n="39" d="100"/>
          <a:sy n="39" d="100"/>
        </p:scale>
        <p:origin x="15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Murphy" userId="f7dd231c-79cf-428d-8ad0-b6d14e7bcf2e" providerId="ADAL" clId="{97D4EC79-1435-4A49-9B9C-6E59D8B6DCF3}"/>
    <pc:docChg chg="custSel modSld modMainMaster">
      <pc:chgData name="Janelle Murphy" userId="f7dd231c-79cf-428d-8ad0-b6d14e7bcf2e" providerId="ADAL" clId="{97D4EC79-1435-4A49-9B9C-6E59D8B6DCF3}" dt="2024-05-02T18:24:03.495" v="116" actId="1076"/>
      <pc:docMkLst>
        <pc:docMk/>
      </pc:docMkLst>
      <pc:sldChg chg="addSp modSp">
        <pc:chgData name="Janelle Murphy" userId="f7dd231c-79cf-428d-8ad0-b6d14e7bcf2e" providerId="ADAL" clId="{97D4EC79-1435-4A49-9B9C-6E59D8B6DCF3}" dt="2024-05-02T18:23:42.647" v="112"/>
        <pc:sldMkLst>
          <pc:docMk/>
          <pc:sldMk cId="0" sldId="258"/>
        </pc:sldMkLst>
        <pc:picChg chg="add mod">
          <ac:chgData name="Janelle Murphy" userId="f7dd231c-79cf-428d-8ad0-b6d14e7bcf2e" providerId="ADAL" clId="{97D4EC79-1435-4A49-9B9C-6E59D8B6DCF3}" dt="2024-05-02T18:23:42.647" v="112"/>
          <ac:picMkLst>
            <pc:docMk/>
            <pc:sldMk cId="0" sldId="258"/>
            <ac:picMk id="14" creationId="{074194A3-C72A-AB5C-4574-5E9360BBCF92}"/>
          </ac:picMkLst>
        </pc:picChg>
      </pc:sldChg>
      <pc:sldChg chg="addSp modSp">
        <pc:chgData name="Janelle Murphy" userId="f7dd231c-79cf-428d-8ad0-b6d14e7bcf2e" providerId="ADAL" clId="{97D4EC79-1435-4A49-9B9C-6E59D8B6DCF3}" dt="2024-05-02T18:23:44.862" v="113"/>
        <pc:sldMkLst>
          <pc:docMk/>
          <pc:sldMk cId="0" sldId="259"/>
        </pc:sldMkLst>
        <pc:picChg chg="add mod">
          <ac:chgData name="Janelle Murphy" userId="f7dd231c-79cf-428d-8ad0-b6d14e7bcf2e" providerId="ADAL" clId="{97D4EC79-1435-4A49-9B9C-6E59D8B6DCF3}" dt="2024-05-02T18:23:44.862" v="113"/>
          <ac:picMkLst>
            <pc:docMk/>
            <pc:sldMk cId="0" sldId="259"/>
            <ac:picMk id="33" creationId="{DC178176-2202-460D-6CD9-0F13B2703D8A}"/>
          </ac:picMkLst>
        </pc:picChg>
      </pc:sldChg>
      <pc:sldChg chg="addSp modSp">
        <pc:chgData name="Janelle Murphy" userId="f7dd231c-79cf-428d-8ad0-b6d14e7bcf2e" providerId="ADAL" clId="{97D4EC79-1435-4A49-9B9C-6E59D8B6DCF3}" dt="2024-05-02T18:23:48.836" v="114"/>
        <pc:sldMkLst>
          <pc:docMk/>
          <pc:sldMk cId="0" sldId="260"/>
        </pc:sldMkLst>
        <pc:picChg chg="add mod">
          <ac:chgData name="Janelle Murphy" userId="f7dd231c-79cf-428d-8ad0-b6d14e7bcf2e" providerId="ADAL" clId="{97D4EC79-1435-4A49-9B9C-6E59D8B6DCF3}" dt="2024-05-02T18:23:48.836" v="114"/>
          <ac:picMkLst>
            <pc:docMk/>
            <pc:sldMk cId="0" sldId="260"/>
            <ac:picMk id="4" creationId="{7660808F-A705-6659-E8D7-3BF1F8D44E8E}"/>
          </ac:picMkLst>
        </pc:picChg>
      </pc:sldChg>
      <pc:sldChg chg="modSp">
        <pc:chgData name="Janelle Murphy" userId="f7dd231c-79cf-428d-8ad0-b6d14e7bcf2e" providerId="ADAL" clId="{97D4EC79-1435-4A49-9B9C-6E59D8B6DCF3}" dt="2024-05-02T18:24:03.495" v="116" actId="1076"/>
        <pc:sldMkLst>
          <pc:docMk/>
          <pc:sldMk cId="2147987979" sldId="365"/>
        </pc:sldMkLst>
        <pc:picChg chg="mod">
          <ac:chgData name="Janelle Murphy" userId="f7dd231c-79cf-428d-8ad0-b6d14e7bcf2e" providerId="ADAL" clId="{97D4EC79-1435-4A49-9B9C-6E59D8B6DCF3}" dt="2024-05-02T18:24:03.495" v="116" actId="1076"/>
          <ac:picMkLst>
            <pc:docMk/>
            <pc:sldMk cId="2147987979" sldId="365"/>
            <ac:picMk id="2052" creationId="{F8DAACEA-E332-6CA8-B1CA-8A787D4C089B}"/>
          </ac:picMkLst>
        </pc:picChg>
      </pc:sldChg>
      <pc:sldChg chg="addSp modSp">
        <pc:chgData name="Janelle Murphy" userId="f7dd231c-79cf-428d-8ad0-b6d14e7bcf2e" providerId="ADAL" clId="{97D4EC79-1435-4A49-9B9C-6E59D8B6DCF3}" dt="2024-05-02T18:23:55.769" v="115"/>
        <pc:sldMkLst>
          <pc:docMk/>
          <pc:sldMk cId="938641223" sldId="381"/>
        </pc:sldMkLst>
        <pc:picChg chg="add mod">
          <ac:chgData name="Janelle Murphy" userId="f7dd231c-79cf-428d-8ad0-b6d14e7bcf2e" providerId="ADAL" clId="{97D4EC79-1435-4A49-9B9C-6E59D8B6DCF3}" dt="2024-05-02T18:23:55.769" v="115"/>
          <ac:picMkLst>
            <pc:docMk/>
            <pc:sldMk cId="938641223" sldId="381"/>
            <ac:picMk id="3" creationId="{EACC71DD-45FE-93E7-87E8-0CFF18720A79}"/>
          </ac:picMkLst>
        </pc:picChg>
      </pc:sldChg>
      <pc:sldMasterChg chg="modSldLayout">
        <pc:chgData name="Janelle Murphy" userId="f7dd231c-79cf-428d-8ad0-b6d14e7bcf2e" providerId="ADAL" clId="{97D4EC79-1435-4A49-9B9C-6E59D8B6DCF3}" dt="2024-05-02T18:23:29.099" v="111"/>
        <pc:sldMasterMkLst>
          <pc:docMk/>
          <pc:sldMasterMk cId="3849858614" sldId="2147483648"/>
        </pc:sldMasterMkLst>
        <pc:sldLayoutChg chg="addSp modSp mod">
          <pc:chgData name="Janelle Murphy" userId="f7dd231c-79cf-428d-8ad0-b6d14e7bcf2e" providerId="ADAL" clId="{97D4EC79-1435-4A49-9B9C-6E59D8B6DCF3}" dt="2024-05-02T18:22:41.847" v="83" actId="1037"/>
          <pc:sldLayoutMkLst>
            <pc:docMk/>
            <pc:sldMasterMk cId="3849858614" sldId="2147483648"/>
            <pc:sldLayoutMk cId="3413699242" sldId="2147483649"/>
          </pc:sldLayoutMkLst>
          <pc:picChg chg="add mod">
            <ac:chgData name="Janelle Murphy" userId="f7dd231c-79cf-428d-8ad0-b6d14e7bcf2e" providerId="ADAL" clId="{97D4EC79-1435-4A49-9B9C-6E59D8B6DCF3}" dt="2024-05-02T18:22:41.847" v="83" actId="1037"/>
            <ac:picMkLst>
              <pc:docMk/>
              <pc:sldMasterMk cId="3849858614" sldId="2147483648"/>
              <pc:sldLayoutMk cId="3413699242" sldId="2147483649"/>
              <ac:picMk id="5" creationId="{078B9761-FF58-5AB6-C382-D01030F37019}"/>
            </ac:picMkLst>
          </pc:picChg>
        </pc:sldLayoutChg>
        <pc:sldLayoutChg chg="addSp delSp modSp mod">
          <pc:chgData name="Janelle Murphy" userId="f7dd231c-79cf-428d-8ad0-b6d14e7bcf2e" providerId="ADAL" clId="{97D4EC79-1435-4A49-9B9C-6E59D8B6DCF3}" dt="2024-05-02T18:22:46.946" v="85"/>
          <pc:sldLayoutMkLst>
            <pc:docMk/>
            <pc:sldMasterMk cId="3849858614" sldId="2147483648"/>
            <pc:sldLayoutMk cId="2602311043" sldId="2147483650"/>
          </pc:sldLayoutMkLst>
          <pc:picChg chg="add del mod">
            <ac:chgData name="Janelle Murphy" userId="f7dd231c-79cf-428d-8ad0-b6d14e7bcf2e" providerId="ADAL" clId="{97D4EC79-1435-4A49-9B9C-6E59D8B6DCF3}" dt="2024-05-02T18:20:46.073" v="34" actId="478"/>
            <ac:picMkLst>
              <pc:docMk/>
              <pc:sldMasterMk cId="3849858614" sldId="2147483648"/>
              <pc:sldLayoutMk cId="2602311043" sldId="2147483650"/>
              <ac:picMk id="4" creationId="{969C75FC-F541-5FD4-081F-D1953660F085}"/>
            </ac:picMkLst>
          </pc:picChg>
          <pc:picChg chg="add del mod">
            <ac:chgData name="Janelle Murphy" userId="f7dd231c-79cf-428d-8ad0-b6d14e7bcf2e" providerId="ADAL" clId="{97D4EC79-1435-4A49-9B9C-6E59D8B6DCF3}" dt="2024-05-02T18:22:46.340" v="84" actId="478"/>
            <ac:picMkLst>
              <pc:docMk/>
              <pc:sldMasterMk cId="3849858614" sldId="2147483648"/>
              <pc:sldLayoutMk cId="2602311043" sldId="2147483650"/>
              <ac:picMk id="5" creationId="{9A13637D-2B37-9EE3-E7FD-8B6B91F47920}"/>
            </ac:picMkLst>
          </pc:picChg>
          <pc:picChg chg="add mod">
            <ac:chgData name="Janelle Murphy" userId="f7dd231c-79cf-428d-8ad0-b6d14e7bcf2e" providerId="ADAL" clId="{97D4EC79-1435-4A49-9B9C-6E59D8B6DCF3}" dt="2024-05-02T18:22:46.946" v="85"/>
            <ac:picMkLst>
              <pc:docMk/>
              <pc:sldMasterMk cId="3849858614" sldId="2147483648"/>
              <pc:sldLayoutMk cId="2602311043" sldId="2147483650"/>
              <ac:picMk id="11" creationId="{8A12A22F-D60F-96C6-CE65-A5458D788A31}"/>
            </ac:picMkLst>
          </pc:picChg>
        </pc:sldLayoutChg>
        <pc:sldLayoutChg chg="addSp delSp modSp mod">
          <pc:chgData name="Janelle Murphy" userId="f7dd231c-79cf-428d-8ad0-b6d14e7bcf2e" providerId="ADAL" clId="{97D4EC79-1435-4A49-9B9C-6E59D8B6DCF3}" dt="2024-05-02T18:22:49.988" v="87"/>
          <pc:sldLayoutMkLst>
            <pc:docMk/>
            <pc:sldMasterMk cId="3849858614" sldId="2147483648"/>
            <pc:sldLayoutMk cId="3226465949" sldId="2147483651"/>
          </pc:sldLayoutMkLst>
          <pc:picChg chg="add del mod">
            <ac:chgData name="Janelle Murphy" userId="f7dd231c-79cf-428d-8ad0-b6d14e7bcf2e" providerId="ADAL" clId="{97D4EC79-1435-4A49-9B9C-6E59D8B6DCF3}" dt="2024-05-02T18:22:49.781" v="86" actId="478"/>
            <ac:picMkLst>
              <pc:docMk/>
              <pc:sldMasterMk cId="3849858614" sldId="2147483648"/>
              <pc:sldLayoutMk cId="3226465949" sldId="2147483651"/>
              <ac:picMk id="2" creationId="{1C0AAB69-1112-61CE-A014-9C14C8F06A88}"/>
            </ac:picMkLst>
          </pc:picChg>
          <pc:picChg chg="add mod">
            <ac:chgData name="Janelle Murphy" userId="f7dd231c-79cf-428d-8ad0-b6d14e7bcf2e" providerId="ADAL" clId="{97D4EC79-1435-4A49-9B9C-6E59D8B6DCF3}" dt="2024-05-02T18:22:49.988" v="87"/>
            <ac:picMkLst>
              <pc:docMk/>
              <pc:sldMasterMk cId="3849858614" sldId="2147483648"/>
              <pc:sldLayoutMk cId="3226465949" sldId="2147483651"/>
              <ac:picMk id="3" creationId="{AED8FAAF-45C5-EFC8-97E3-186DD7B9D897}"/>
            </ac:picMkLst>
          </pc:picChg>
        </pc:sldLayoutChg>
        <pc:sldLayoutChg chg="addSp delSp modSp mod">
          <pc:chgData name="Janelle Murphy" userId="f7dd231c-79cf-428d-8ad0-b6d14e7bcf2e" providerId="ADAL" clId="{97D4EC79-1435-4A49-9B9C-6E59D8B6DCF3}" dt="2024-05-02T18:22:52.811" v="89"/>
          <pc:sldLayoutMkLst>
            <pc:docMk/>
            <pc:sldMasterMk cId="3849858614" sldId="2147483648"/>
            <pc:sldLayoutMk cId="2949060245" sldId="2147483653"/>
          </pc:sldLayoutMkLst>
          <pc:picChg chg="add del mod">
            <ac:chgData name="Janelle Murphy" userId="f7dd231c-79cf-428d-8ad0-b6d14e7bcf2e" providerId="ADAL" clId="{97D4EC79-1435-4A49-9B9C-6E59D8B6DCF3}" dt="2024-05-02T18:22:52.627" v="88" actId="478"/>
            <ac:picMkLst>
              <pc:docMk/>
              <pc:sldMasterMk cId="3849858614" sldId="2147483648"/>
              <pc:sldLayoutMk cId="2949060245" sldId="2147483653"/>
              <ac:picMk id="2" creationId="{5178469F-71C2-9C78-C88E-570C6476CA02}"/>
            </ac:picMkLst>
          </pc:picChg>
          <pc:picChg chg="add mod">
            <ac:chgData name="Janelle Murphy" userId="f7dd231c-79cf-428d-8ad0-b6d14e7bcf2e" providerId="ADAL" clId="{97D4EC79-1435-4A49-9B9C-6E59D8B6DCF3}" dt="2024-05-02T18:22:52.811" v="89"/>
            <ac:picMkLst>
              <pc:docMk/>
              <pc:sldMasterMk cId="3849858614" sldId="2147483648"/>
              <pc:sldLayoutMk cId="2949060245" sldId="2147483653"/>
              <ac:picMk id="4" creationId="{4D8E8320-FE74-F436-DED2-048F23227E6B}"/>
            </ac:picMkLst>
          </pc:picChg>
        </pc:sldLayoutChg>
        <pc:sldLayoutChg chg="addSp delSp modSp mod">
          <pc:chgData name="Janelle Murphy" userId="f7dd231c-79cf-428d-8ad0-b6d14e7bcf2e" providerId="ADAL" clId="{97D4EC79-1435-4A49-9B9C-6E59D8B6DCF3}" dt="2024-05-02T18:22:55.486" v="91"/>
          <pc:sldLayoutMkLst>
            <pc:docMk/>
            <pc:sldMasterMk cId="3849858614" sldId="2147483648"/>
            <pc:sldLayoutMk cId="3834961911" sldId="2147483654"/>
          </pc:sldLayoutMkLst>
          <pc:picChg chg="add del mod">
            <ac:chgData name="Janelle Murphy" userId="f7dd231c-79cf-428d-8ad0-b6d14e7bcf2e" providerId="ADAL" clId="{97D4EC79-1435-4A49-9B9C-6E59D8B6DCF3}" dt="2024-05-02T18:22:55.264" v="90" actId="478"/>
            <ac:picMkLst>
              <pc:docMk/>
              <pc:sldMasterMk cId="3849858614" sldId="2147483648"/>
              <pc:sldLayoutMk cId="3834961911" sldId="2147483654"/>
              <ac:picMk id="3" creationId="{F0A2E3E1-B32E-91AD-0229-F15FCCCC65AB}"/>
            </ac:picMkLst>
          </pc:picChg>
          <pc:picChg chg="add mod">
            <ac:chgData name="Janelle Murphy" userId="f7dd231c-79cf-428d-8ad0-b6d14e7bcf2e" providerId="ADAL" clId="{97D4EC79-1435-4A49-9B9C-6E59D8B6DCF3}" dt="2024-05-02T18:22:55.486" v="91"/>
            <ac:picMkLst>
              <pc:docMk/>
              <pc:sldMasterMk cId="3849858614" sldId="2147483648"/>
              <pc:sldLayoutMk cId="3834961911" sldId="2147483654"/>
              <ac:picMk id="4" creationId="{0ECEEFAF-20D0-4373-11E5-15C5C749D195}"/>
            </ac:picMkLst>
          </pc:picChg>
        </pc:sldLayoutChg>
        <pc:sldLayoutChg chg="addSp delSp modSp mod">
          <pc:chgData name="Janelle Murphy" userId="f7dd231c-79cf-428d-8ad0-b6d14e7bcf2e" providerId="ADAL" clId="{97D4EC79-1435-4A49-9B9C-6E59D8B6DCF3}" dt="2024-05-02T18:22:58.366" v="93"/>
          <pc:sldLayoutMkLst>
            <pc:docMk/>
            <pc:sldMasterMk cId="3849858614" sldId="2147483648"/>
            <pc:sldLayoutMk cId="4031019569" sldId="2147483655"/>
          </pc:sldLayoutMkLst>
          <pc:picChg chg="add del mod">
            <ac:chgData name="Janelle Murphy" userId="f7dd231c-79cf-428d-8ad0-b6d14e7bcf2e" providerId="ADAL" clId="{97D4EC79-1435-4A49-9B9C-6E59D8B6DCF3}" dt="2024-05-02T18:22:58.127" v="92" actId="478"/>
            <ac:picMkLst>
              <pc:docMk/>
              <pc:sldMasterMk cId="3849858614" sldId="2147483648"/>
              <pc:sldLayoutMk cId="4031019569" sldId="2147483655"/>
              <ac:picMk id="2" creationId="{9BF624FD-6C1B-EBF0-CA8B-E0EE1DE5D9AF}"/>
            </ac:picMkLst>
          </pc:picChg>
          <pc:picChg chg="add mod">
            <ac:chgData name="Janelle Murphy" userId="f7dd231c-79cf-428d-8ad0-b6d14e7bcf2e" providerId="ADAL" clId="{97D4EC79-1435-4A49-9B9C-6E59D8B6DCF3}" dt="2024-05-02T18:22:58.366" v="93"/>
            <ac:picMkLst>
              <pc:docMk/>
              <pc:sldMasterMk cId="3849858614" sldId="2147483648"/>
              <pc:sldLayoutMk cId="4031019569" sldId="2147483655"/>
              <ac:picMk id="3" creationId="{9FB05262-2851-B6A9-C114-3DFD780A885E}"/>
            </ac:picMkLst>
          </pc:picChg>
        </pc:sldLayoutChg>
        <pc:sldLayoutChg chg="addSp delSp modSp mod">
          <pc:chgData name="Janelle Murphy" userId="f7dd231c-79cf-428d-8ad0-b6d14e7bcf2e" providerId="ADAL" clId="{97D4EC79-1435-4A49-9B9C-6E59D8B6DCF3}" dt="2024-05-02T18:23:06.081" v="97"/>
          <pc:sldLayoutMkLst>
            <pc:docMk/>
            <pc:sldMasterMk cId="3849858614" sldId="2147483648"/>
            <pc:sldLayoutMk cId="3930484473" sldId="2147483656"/>
          </pc:sldLayoutMkLst>
          <pc:picChg chg="add del mod">
            <ac:chgData name="Janelle Murphy" userId="f7dd231c-79cf-428d-8ad0-b6d14e7bcf2e" providerId="ADAL" clId="{97D4EC79-1435-4A49-9B9C-6E59D8B6DCF3}" dt="2024-05-02T18:23:05.812" v="96" actId="478"/>
            <ac:picMkLst>
              <pc:docMk/>
              <pc:sldMasterMk cId="3849858614" sldId="2147483648"/>
              <pc:sldLayoutMk cId="3930484473" sldId="2147483656"/>
              <ac:picMk id="2" creationId="{8BCFC4EC-162D-77FD-BF95-F4AF906FF704}"/>
            </ac:picMkLst>
          </pc:picChg>
          <pc:picChg chg="add mod">
            <ac:chgData name="Janelle Murphy" userId="f7dd231c-79cf-428d-8ad0-b6d14e7bcf2e" providerId="ADAL" clId="{97D4EC79-1435-4A49-9B9C-6E59D8B6DCF3}" dt="2024-05-02T18:23:06.081" v="97"/>
            <ac:picMkLst>
              <pc:docMk/>
              <pc:sldMasterMk cId="3849858614" sldId="2147483648"/>
              <pc:sldLayoutMk cId="3930484473" sldId="2147483656"/>
              <ac:picMk id="4" creationId="{679773F2-38F2-E662-F319-8E216CFAB9DB}"/>
            </ac:picMkLst>
          </pc:picChg>
        </pc:sldLayoutChg>
        <pc:sldLayoutChg chg="addSp delSp modSp mod">
          <pc:chgData name="Janelle Murphy" userId="f7dd231c-79cf-428d-8ad0-b6d14e7bcf2e" providerId="ADAL" clId="{97D4EC79-1435-4A49-9B9C-6E59D8B6DCF3}" dt="2024-05-02T18:23:22.189" v="107"/>
          <pc:sldLayoutMkLst>
            <pc:docMk/>
            <pc:sldMasterMk cId="3849858614" sldId="2147483648"/>
            <pc:sldLayoutMk cId="2179853314" sldId="2147483657"/>
          </pc:sldLayoutMkLst>
          <pc:picChg chg="add del mod">
            <ac:chgData name="Janelle Murphy" userId="f7dd231c-79cf-428d-8ad0-b6d14e7bcf2e" providerId="ADAL" clId="{97D4EC79-1435-4A49-9B9C-6E59D8B6DCF3}" dt="2024-05-02T18:23:21.902" v="106" actId="478"/>
            <ac:picMkLst>
              <pc:docMk/>
              <pc:sldMasterMk cId="3849858614" sldId="2147483648"/>
              <pc:sldLayoutMk cId="2179853314" sldId="2147483657"/>
              <ac:picMk id="2" creationId="{F4DCAA2E-236B-68A4-4557-5862FF2878D9}"/>
            </ac:picMkLst>
          </pc:picChg>
          <pc:picChg chg="add mod">
            <ac:chgData name="Janelle Murphy" userId="f7dd231c-79cf-428d-8ad0-b6d14e7bcf2e" providerId="ADAL" clId="{97D4EC79-1435-4A49-9B9C-6E59D8B6DCF3}" dt="2024-05-02T18:23:22.189" v="107"/>
            <ac:picMkLst>
              <pc:docMk/>
              <pc:sldMasterMk cId="3849858614" sldId="2147483648"/>
              <pc:sldLayoutMk cId="2179853314" sldId="2147483657"/>
              <ac:picMk id="3" creationId="{0DDCCDC3-B85C-0D91-54CA-8BF26F5B0EC6}"/>
            </ac:picMkLst>
          </pc:picChg>
        </pc:sldLayoutChg>
        <pc:sldLayoutChg chg="addSp delSp modSp mod">
          <pc:chgData name="Janelle Murphy" userId="f7dd231c-79cf-428d-8ad0-b6d14e7bcf2e" providerId="ADAL" clId="{97D4EC79-1435-4A49-9B9C-6E59D8B6DCF3}" dt="2024-05-02T18:23:02.562" v="95"/>
          <pc:sldLayoutMkLst>
            <pc:docMk/>
            <pc:sldMasterMk cId="3849858614" sldId="2147483648"/>
            <pc:sldLayoutMk cId="3539873301" sldId="2147483661"/>
          </pc:sldLayoutMkLst>
          <pc:picChg chg="add del mod">
            <ac:chgData name="Janelle Murphy" userId="f7dd231c-79cf-428d-8ad0-b6d14e7bcf2e" providerId="ADAL" clId="{97D4EC79-1435-4A49-9B9C-6E59D8B6DCF3}" dt="2024-05-02T18:23:02.270" v="94" actId="478"/>
            <ac:picMkLst>
              <pc:docMk/>
              <pc:sldMasterMk cId="3849858614" sldId="2147483648"/>
              <pc:sldLayoutMk cId="3539873301" sldId="2147483661"/>
              <ac:picMk id="3" creationId="{F983F64D-F1BF-72E6-24F7-8E82D9A5C053}"/>
            </ac:picMkLst>
          </pc:picChg>
          <pc:picChg chg="add mod">
            <ac:chgData name="Janelle Murphy" userId="f7dd231c-79cf-428d-8ad0-b6d14e7bcf2e" providerId="ADAL" clId="{97D4EC79-1435-4A49-9B9C-6E59D8B6DCF3}" dt="2024-05-02T18:23:02.562" v="95"/>
            <ac:picMkLst>
              <pc:docMk/>
              <pc:sldMasterMk cId="3849858614" sldId="2147483648"/>
              <pc:sldLayoutMk cId="3539873301" sldId="2147483661"/>
              <ac:picMk id="5" creationId="{D80AA8F3-779D-551D-0D6D-7FA319D731E7}"/>
            </ac:picMkLst>
          </pc:picChg>
        </pc:sldLayoutChg>
        <pc:sldLayoutChg chg="addSp delSp modSp mod">
          <pc:chgData name="Janelle Murphy" userId="f7dd231c-79cf-428d-8ad0-b6d14e7bcf2e" providerId="ADAL" clId="{97D4EC79-1435-4A49-9B9C-6E59D8B6DCF3}" dt="2024-05-02T18:23:09.376" v="99"/>
          <pc:sldLayoutMkLst>
            <pc:docMk/>
            <pc:sldMasterMk cId="3849858614" sldId="2147483648"/>
            <pc:sldLayoutMk cId="3500511204" sldId="2147483663"/>
          </pc:sldLayoutMkLst>
          <pc:picChg chg="add del mod">
            <ac:chgData name="Janelle Murphy" userId="f7dd231c-79cf-428d-8ad0-b6d14e7bcf2e" providerId="ADAL" clId="{97D4EC79-1435-4A49-9B9C-6E59D8B6DCF3}" dt="2024-05-02T18:23:09.117" v="98" actId="478"/>
            <ac:picMkLst>
              <pc:docMk/>
              <pc:sldMasterMk cId="3849858614" sldId="2147483648"/>
              <pc:sldLayoutMk cId="3500511204" sldId="2147483663"/>
              <ac:picMk id="2" creationId="{496B1B15-D288-77E1-FD50-32BE45F76D84}"/>
            </ac:picMkLst>
          </pc:picChg>
          <pc:picChg chg="add mod">
            <ac:chgData name="Janelle Murphy" userId="f7dd231c-79cf-428d-8ad0-b6d14e7bcf2e" providerId="ADAL" clId="{97D4EC79-1435-4A49-9B9C-6E59D8B6DCF3}" dt="2024-05-02T18:23:09.376" v="99"/>
            <ac:picMkLst>
              <pc:docMk/>
              <pc:sldMasterMk cId="3849858614" sldId="2147483648"/>
              <pc:sldLayoutMk cId="3500511204" sldId="2147483663"/>
              <ac:picMk id="8" creationId="{0F9F77A0-557C-C774-1166-DDB5C483BB1A}"/>
            </ac:picMkLst>
          </pc:picChg>
        </pc:sldLayoutChg>
        <pc:sldLayoutChg chg="addSp delSp modSp mod">
          <pc:chgData name="Janelle Murphy" userId="f7dd231c-79cf-428d-8ad0-b6d14e7bcf2e" providerId="ADAL" clId="{97D4EC79-1435-4A49-9B9C-6E59D8B6DCF3}" dt="2024-05-02T18:23:12.450" v="101"/>
          <pc:sldLayoutMkLst>
            <pc:docMk/>
            <pc:sldMasterMk cId="3849858614" sldId="2147483648"/>
            <pc:sldLayoutMk cId="1065980181" sldId="2147483664"/>
          </pc:sldLayoutMkLst>
          <pc:picChg chg="add del mod">
            <ac:chgData name="Janelle Murphy" userId="f7dd231c-79cf-428d-8ad0-b6d14e7bcf2e" providerId="ADAL" clId="{97D4EC79-1435-4A49-9B9C-6E59D8B6DCF3}" dt="2024-05-02T18:23:12.276" v="100" actId="478"/>
            <ac:picMkLst>
              <pc:docMk/>
              <pc:sldMasterMk cId="3849858614" sldId="2147483648"/>
              <pc:sldLayoutMk cId="1065980181" sldId="2147483664"/>
              <ac:picMk id="2" creationId="{9FD3D98B-9E36-1AAF-CCD1-334949CE3A1B}"/>
            </ac:picMkLst>
          </pc:picChg>
          <pc:picChg chg="add mod">
            <ac:chgData name="Janelle Murphy" userId="f7dd231c-79cf-428d-8ad0-b6d14e7bcf2e" providerId="ADAL" clId="{97D4EC79-1435-4A49-9B9C-6E59D8B6DCF3}" dt="2024-05-02T18:23:12.450" v="101"/>
            <ac:picMkLst>
              <pc:docMk/>
              <pc:sldMasterMk cId="3849858614" sldId="2147483648"/>
              <pc:sldLayoutMk cId="1065980181" sldId="2147483664"/>
              <ac:picMk id="5" creationId="{7AC14258-5D4A-B2E9-2F65-9368E86E9143}"/>
            </ac:picMkLst>
          </pc:picChg>
        </pc:sldLayoutChg>
        <pc:sldLayoutChg chg="addSp delSp modSp mod">
          <pc:chgData name="Janelle Murphy" userId="f7dd231c-79cf-428d-8ad0-b6d14e7bcf2e" providerId="ADAL" clId="{97D4EC79-1435-4A49-9B9C-6E59D8B6DCF3}" dt="2024-05-02T18:23:15.427" v="103"/>
          <pc:sldLayoutMkLst>
            <pc:docMk/>
            <pc:sldMasterMk cId="3849858614" sldId="2147483648"/>
            <pc:sldLayoutMk cId="2868257032" sldId="2147483665"/>
          </pc:sldLayoutMkLst>
          <pc:picChg chg="add del mod">
            <ac:chgData name="Janelle Murphy" userId="f7dd231c-79cf-428d-8ad0-b6d14e7bcf2e" providerId="ADAL" clId="{97D4EC79-1435-4A49-9B9C-6E59D8B6DCF3}" dt="2024-05-02T18:23:15.126" v="102" actId="478"/>
            <ac:picMkLst>
              <pc:docMk/>
              <pc:sldMasterMk cId="3849858614" sldId="2147483648"/>
              <pc:sldLayoutMk cId="2868257032" sldId="2147483665"/>
              <ac:picMk id="2" creationId="{9DA90864-79CC-A5EE-084E-2D25920AF435}"/>
            </ac:picMkLst>
          </pc:picChg>
          <pc:picChg chg="add mod">
            <ac:chgData name="Janelle Murphy" userId="f7dd231c-79cf-428d-8ad0-b6d14e7bcf2e" providerId="ADAL" clId="{97D4EC79-1435-4A49-9B9C-6E59D8B6DCF3}" dt="2024-05-02T18:23:15.427" v="103"/>
            <ac:picMkLst>
              <pc:docMk/>
              <pc:sldMasterMk cId="3849858614" sldId="2147483648"/>
              <pc:sldLayoutMk cId="2868257032" sldId="2147483665"/>
              <ac:picMk id="5" creationId="{3C18293E-8D99-D97E-A513-D546577D654E}"/>
            </ac:picMkLst>
          </pc:picChg>
        </pc:sldLayoutChg>
        <pc:sldLayoutChg chg="addSp delSp modSp mod">
          <pc:chgData name="Janelle Murphy" userId="f7dd231c-79cf-428d-8ad0-b6d14e7bcf2e" providerId="ADAL" clId="{97D4EC79-1435-4A49-9B9C-6E59D8B6DCF3}" dt="2024-05-02T18:23:18.579" v="105"/>
          <pc:sldLayoutMkLst>
            <pc:docMk/>
            <pc:sldMasterMk cId="3849858614" sldId="2147483648"/>
            <pc:sldLayoutMk cId="339413409" sldId="2147483666"/>
          </pc:sldLayoutMkLst>
          <pc:picChg chg="add del mod">
            <ac:chgData name="Janelle Murphy" userId="f7dd231c-79cf-428d-8ad0-b6d14e7bcf2e" providerId="ADAL" clId="{97D4EC79-1435-4A49-9B9C-6E59D8B6DCF3}" dt="2024-05-02T18:23:18.357" v="104" actId="478"/>
            <ac:picMkLst>
              <pc:docMk/>
              <pc:sldMasterMk cId="3849858614" sldId="2147483648"/>
              <pc:sldLayoutMk cId="339413409" sldId="2147483666"/>
              <ac:picMk id="2" creationId="{F6C48043-4D26-3308-1829-3A7D2819EAC4}"/>
            </ac:picMkLst>
          </pc:picChg>
          <pc:picChg chg="add mod">
            <ac:chgData name="Janelle Murphy" userId="f7dd231c-79cf-428d-8ad0-b6d14e7bcf2e" providerId="ADAL" clId="{97D4EC79-1435-4A49-9B9C-6E59D8B6DCF3}" dt="2024-05-02T18:23:18.579" v="105"/>
            <ac:picMkLst>
              <pc:docMk/>
              <pc:sldMasterMk cId="3849858614" sldId="2147483648"/>
              <pc:sldLayoutMk cId="339413409" sldId="2147483666"/>
              <ac:picMk id="5" creationId="{9C019A6F-14F8-B360-5A9E-E61671D7272E}"/>
            </ac:picMkLst>
          </pc:picChg>
        </pc:sldLayoutChg>
        <pc:sldLayoutChg chg="addSp delSp modSp mod">
          <pc:chgData name="Janelle Murphy" userId="f7dd231c-79cf-428d-8ad0-b6d14e7bcf2e" providerId="ADAL" clId="{97D4EC79-1435-4A49-9B9C-6E59D8B6DCF3}" dt="2024-05-02T18:23:24.930" v="109"/>
          <pc:sldLayoutMkLst>
            <pc:docMk/>
            <pc:sldMasterMk cId="3849858614" sldId="2147483648"/>
            <pc:sldLayoutMk cId="3251654110" sldId="2147483667"/>
          </pc:sldLayoutMkLst>
          <pc:picChg chg="add del mod">
            <ac:chgData name="Janelle Murphy" userId="f7dd231c-79cf-428d-8ad0-b6d14e7bcf2e" providerId="ADAL" clId="{97D4EC79-1435-4A49-9B9C-6E59D8B6DCF3}" dt="2024-05-02T18:23:24.677" v="108" actId="478"/>
            <ac:picMkLst>
              <pc:docMk/>
              <pc:sldMasterMk cId="3849858614" sldId="2147483648"/>
              <pc:sldLayoutMk cId="3251654110" sldId="2147483667"/>
              <ac:picMk id="7" creationId="{DDA1A133-A720-F9FE-A615-D91A80126F86}"/>
            </ac:picMkLst>
          </pc:picChg>
          <pc:picChg chg="add mod">
            <ac:chgData name="Janelle Murphy" userId="f7dd231c-79cf-428d-8ad0-b6d14e7bcf2e" providerId="ADAL" clId="{97D4EC79-1435-4A49-9B9C-6E59D8B6DCF3}" dt="2024-05-02T18:23:24.930" v="109"/>
            <ac:picMkLst>
              <pc:docMk/>
              <pc:sldMasterMk cId="3849858614" sldId="2147483648"/>
              <pc:sldLayoutMk cId="3251654110" sldId="2147483667"/>
              <ac:picMk id="9" creationId="{22BB851C-BD42-8973-90FA-C6B0E5D218CE}"/>
            </ac:picMkLst>
          </pc:picChg>
        </pc:sldLayoutChg>
        <pc:sldLayoutChg chg="addSp delSp modSp mod">
          <pc:chgData name="Janelle Murphy" userId="f7dd231c-79cf-428d-8ad0-b6d14e7bcf2e" providerId="ADAL" clId="{97D4EC79-1435-4A49-9B9C-6E59D8B6DCF3}" dt="2024-05-02T18:23:29.099" v="111"/>
          <pc:sldLayoutMkLst>
            <pc:docMk/>
            <pc:sldMasterMk cId="3849858614" sldId="2147483648"/>
            <pc:sldLayoutMk cId="2662723127" sldId="2147483668"/>
          </pc:sldLayoutMkLst>
          <pc:picChg chg="add del mod">
            <ac:chgData name="Janelle Murphy" userId="f7dd231c-79cf-428d-8ad0-b6d14e7bcf2e" providerId="ADAL" clId="{97D4EC79-1435-4A49-9B9C-6E59D8B6DCF3}" dt="2024-05-02T18:23:28.740" v="110" actId="478"/>
            <ac:picMkLst>
              <pc:docMk/>
              <pc:sldMasterMk cId="3849858614" sldId="2147483648"/>
              <pc:sldLayoutMk cId="2662723127" sldId="2147483668"/>
              <ac:picMk id="6" creationId="{7F565D8E-9E80-1123-B605-D21543162FDA}"/>
            </ac:picMkLst>
          </pc:picChg>
          <pc:picChg chg="add mod">
            <ac:chgData name="Janelle Murphy" userId="f7dd231c-79cf-428d-8ad0-b6d14e7bcf2e" providerId="ADAL" clId="{97D4EC79-1435-4A49-9B9C-6E59D8B6DCF3}" dt="2024-05-02T18:23:29.099" v="111"/>
            <ac:picMkLst>
              <pc:docMk/>
              <pc:sldMasterMk cId="3849858614" sldId="2147483648"/>
              <pc:sldLayoutMk cId="2662723127" sldId="2147483668"/>
              <ac:picMk id="8" creationId="{9D3F9CF8-E9D5-D99B-6645-C43D4B2FB53F}"/>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C0F205-038A-4CF4-B5D3-840F40EB3183}" type="doc">
      <dgm:prSet loTypeId="urn:microsoft.com/office/officeart/2005/8/layout/list1" loCatId="list" qsTypeId="urn:microsoft.com/office/officeart/2005/8/quickstyle/simple2" qsCatId="simple" csTypeId="urn:microsoft.com/office/officeart/2005/8/colors/accent0_3" csCatId="mainScheme" phldr="1"/>
      <dgm:spPr/>
      <dgm:t>
        <a:bodyPr/>
        <a:lstStyle/>
        <a:p>
          <a:endParaRPr lang="en-US"/>
        </a:p>
      </dgm:t>
    </dgm:pt>
    <dgm:pt modelId="{42383B9A-5351-4599-8A46-A930E15BB587}">
      <dgm:prSet/>
      <dgm:spPr/>
      <dgm:t>
        <a:bodyPr/>
        <a:lstStyle/>
        <a:p>
          <a:r>
            <a:rPr lang="en-US" dirty="0"/>
            <a:t>Due Process </a:t>
          </a:r>
        </a:p>
      </dgm:t>
    </dgm:pt>
    <dgm:pt modelId="{3835E106-3F9E-489D-AC23-E53EBD82B2C1}" type="parTrans" cxnId="{C7D26A07-73C3-4768-B421-90F7249BAFDB}">
      <dgm:prSet/>
      <dgm:spPr/>
      <dgm:t>
        <a:bodyPr/>
        <a:lstStyle/>
        <a:p>
          <a:endParaRPr lang="en-US"/>
        </a:p>
      </dgm:t>
    </dgm:pt>
    <dgm:pt modelId="{D6C998BD-2E29-4ED0-9FAE-0047DABBBF07}" type="sibTrans" cxnId="{C7D26A07-73C3-4768-B421-90F7249BAFDB}">
      <dgm:prSet/>
      <dgm:spPr/>
      <dgm:t>
        <a:bodyPr/>
        <a:lstStyle/>
        <a:p>
          <a:endParaRPr lang="en-US"/>
        </a:p>
      </dgm:t>
    </dgm:pt>
    <dgm:pt modelId="{4D869FB9-841C-46E9-BA11-06109018DB4C}">
      <dgm:prSet/>
      <dgm:spPr/>
      <dgm:t>
        <a:bodyPr/>
        <a:lstStyle/>
        <a:p>
          <a:r>
            <a:rPr lang="en-US"/>
            <a:t>Representation in investigations</a:t>
          </a:r>
        </a:p>
      </dgm:t>
    </dgm:pt>
    <dgm:pt modelId="{5A167D29-E7B9-4EEE-9B92-231F9031312C}" type="parTrans" cxnId="{73336583-CF16-4B7C-B8D6-E9079C53517D}">
      <dgm:prSet/>
      <dgm:spPr/>
      <dgm:t>
        <a:bodyPr/>
        <a:lstStyle/>
        <a:p>
          <a:endParaRPr lang="en-US"/>
        </a:p>
      </dgm:t>
    </dgm:pt>
    <dgm:pt modelId="{60E3640C-8A2F-4D98-807F-73A18B08DD8C}" type="sibTrans" cxnId="{73336583-CF16-4B7C-B8D6-E9079C53517D}">
      <dgm:prSet/>
      <dgm:spPr/>
      <dgm:t>
        <a:bodyPr/>
        <a:lstStyle/>
        <a:p>
          <a:endParaRPr lang="en-US"/>
        </a:p>
      </dgm:t>
    </dgm:pt>
    <dgm:pt modelId="{4543DF9C-C733-4313-8230-87645CBC1AFF}">
      <dgm:prSet/>
      <dgm:spPr/>
      <dgm:t>
        <a:bodyPr/>
        <a:lstStyle/>
        <a:p>
          <a:r>
            <a:rPr lang="en-US"/>
            <a:t>EEOC rights for members</a:t>
          </a:r>
        </a:p>
      </dgm:t>
    </dgm:pt>
    <dgm:pt modelId="{A2BDD855-2F63-4146-A4B8-5EC24B704780}" type="parTrans" cxnId="{71D480BA-EA61-4176-B535-1A53AF0BF886}">
      <dgm:prSet/>
      <dgm:spPr/>
      <dgm:t>
        <a:bodyPr/>
        <a:lstStyle/>
        <a:p>
          <a:endParaRPr lang="en-US"/>
        </a:p>
      </dgm:t>
    </dgm:pt>
    <dgm:pt modelId="{8FD10D1E-D93E-46F5-B3A1-8110DFB89A7D}" type="sibTrans" cxnId="{71D480BA-EA61-4176-B535-1A53AF0BF886}">
      <dgm:prSet/>
      <dgm:spPr/>
      <dgm:t>
        <a:bodyPr/>
        <a:lstStyle/>
        <a:p>
          <a:endParaRPr lang="en-US"/>
        </a:p>
      </dgm:t>
    </dgm:pt>
    <dgm:pt modelId="{DF228831-0941-4D80-8047-1230AD4B63F2}">
      <dgm:prSet/>
      <dgm:spPr/>
      <dgm:t>
        <a:bodyPr/>
        <a:lstStyle/>
        <a:p>
          <a:r>
            <a:rPr lang="en-US"/>
            <a:t>Workers Compensation for members</a:t>
          </a:r>
        </a:p>
      </dgm:t>
    </dgm:pt>
    <dgm:pt modelId="{3F7F772E-4C84-4DF3-B7EA-A15328B0C987}" type="parTrans" cxnId="{2B75B19E-C9CD-4482-A826-252132F54AF2}">
      <dgm:prSet/>
      <dgm:spPr/>
      <dgm:t>
        <a:bodyPr/>
        <a:lstStyle/>
        <a:p>
          <a:endParaRPr lang="en-US"/>
        </a:p>
      </dgm:t>
    </dgm:pt>
    <dgm:pt modelId="{C018E46D-592B-433D-BC58-D9A19B103FCD}" type="sibTrans" cxnId="{2B75B19E-C9CD-4482-A826-252132F54AF2}">
      <dgm:prSet/>
      <dgm:spPr/>
      <dgm:t>
        <a:bodyPr/>
        <a:lstStyle/>
        <a:p>
          <a:endParaRPr lang="en-US"/>
        </a:p>
      </dgm:t>
    </dgm:pt>
    <dgm:pt modelId="{9E8EA147-CC40-43B5-AADA-ECEA8AA03F8F}" type="pres">
      <dgm:prSet presAssocID="{1DC0F205-038A-4CF4-B5D3-840F40EB3183}" presName="linear" presStyleCnt="0">
        <dgm:presLayoutVars>
          <dgm:dir/>
          <dgm:animLvl val="lvl"/>
          <dgm:resizeHandles val="exact"/>
        </dgm:presLayoutVars>
      </dgm:prSet>
      <dgm:spPr/>
    </dgm:pt>
    <dgm:pt modelId="{DF374A60-5AC5-4834-BE5A-88EE0DB37CD4}" type="pres">
      <dgm:prSet presAssocID="{42383B9A-5351-4599-8A46-A930E15BB587}" presName="parentLin" presStyleCnt="0"/>
      <dgm:spPr/>
    </dgm:pt>
    <dgm:pt modelId="{E0166673-C7B3-489C-A699-61756CDB028D}" type="pres">
      <dgm:prSet presAssocID="{42383B9A-5351-4599-8A46-A930E15BB587}" presName="parentLeftMargin" presStyleLbl="node1" presStyleIdx="0" presStyleCnt="4"/>
      <dgm:spPr/>
    </dgm:pt>
    <dgm:pt modelId="{DA7F8EB4-0A0E-464B-B2E6-109F6279134F}" type="pres">
      <dgm:prSet presAssocID="{42383B9A-5351-4599-8A46-A930E15BB587}" presName="parentText" presStyleLbl="node1" presStyleIdx="0" presStyleCnt="4">
        <dgm:presLayoutVars>
          <dgm:chMax val="0"/>
          <dgm:bulletEnabled val="1"/>
        </dgm:presLayoutVars>
      </dgm:prSet>
      <dgm:spPr/>
    </dgm:pt>
    <dgm:pt modelId="{F69BA7A1-6F89-4ACA-A92C-1F0CC93C4D5C}" type="pres">
      <dgm:prSet presAssocID="{42383B9A-5351-4599-8A46-A930E15BB587}" presName="negativeSpace" presStyleCnt="0"/>
      <dgm:spPr/>
    </dgm:pt>
    <dgm:pt modelId="{AD3DAC67-E10D-46EE-B6A0-52E8D1CDF7A6}" type="pres">
      <dgm:prSet presAssocID="{42383B9A-5351-4599-8A46-A930E15BB587}" presName="childText" presStyleLbl="conFgAcc1" presStyleIdx="0" presStyleCnt="4">
        <dgm:presLayoutVars>
          <dgm:bulletEnabled val="1"/>
        </dgm:presLayoutVars>
      </dgm:prSet>
      <dgm:spPr/>
    </dgm:pt>
    <dgm:pt modelId="{75E62C0C-F7CC-4793-968C-1328073FF91A}" type="pres">
      <dgm:prSet presAssocID="{D6C998BD-2E29-4ED0-9FAE-0047DABBBF07}" presName="spaceBetweenRectangles" presStyleCnt="0"/>
      <dgm:spPr/>
    </dgm:pt>
    <dgm:pt modelId="{757FDFF1-B300-4134-92E5-9C357C30D78C}" type="pres">
      <dgm:prSet presAssocID="{4D869FB9-841C-46E9-BA11-06109018DB4C}" presName="parentLin" presStyleCnt="0"/>
      <dgm:spPr/>
    </dgm:pt>
    <dgm:pt modelId="{A316DC23-AB80-41A2-AA1F-A16A8580C5A9}" type="pres">
      <dgm:prSet presAssocID="{4D869FB9-841C-46E9-BA11-06109018DB4C}" presName="parentLeftMargin" presStyleLbl="node1" presStyleIdx="0" presStyleCnt="4"/>
      <dgm:spPr/>
    </dgm:pt>
    <dgm:pt modelId="{7AFBA90D-094E-4F85-82F0-47A1E663CD72}" type="pres">
      <dgm:prSet presAssocID="{4D869FB9-841C-46E9-BA11-06109018DB4C}" presName="parentText" presStyleLbl="node1" presStyleIdx="1" presStyleCnt="4">
        <dgm:presLayoutVars>
          <dgm:chMax val="0"/>
          <dgm:bulletEnabled val="1"/>
        </dgm:presLayoutVars>
      </dgm:prSet>
      <dgm:spPr/>
    </dgm:pt>
    <dgm:pt modelId="{626F2885-6D73-4041-A6D8-BCFCB436D809}" type="pres">
      <dgm:prSet presAssocID="{4D869FB9-841C-46E9-BA11-06109018DB4C}" presName="negativeSpace" presStyleCnt="0"/>
      <dgm:spPr/>
    </dgm:pt>
    <dgm:pt modelId="{7E3FECF1-544D-4472-AA25-9D21ACA54BA5}" type="pres">
      <dgm:prSet presAssocID="{4D869FB9-841C-46E9-BA11-06109018DB4C}" presName="childText" presStyleLbl="conFgAcc1" presStyleIdx="1" presStyleCnt="4">
        <dgm:presLayoutVars>
          <dgm:bulletEnabled val="1"/>
        </dgm:presLayoutVars>
      </dgm:prSet>
      <dgm:spPr/>
    </dgm:pt>
    <dgm:pt modelId="{A960D4C6-78D0-45D3-98A4-8A12A36B345E}" type="pres">
      <dgm:prSet presAssocID="{60E3640C-8A2F-4D98-807F-73A18B08DD8C}" presName="spaceBetweenRectangles" presStyleCnt="0"/>
      <dgm:spPr/>
    </dgm:pt>
    <dgm:pt modelId="{491BC12D-951F-41BB-90B6-2F325FAF8685}" type="pres">
      <dgm:prSet presAssocID="{4543DF9C-C733-4313-8230-87645CBC1AFF}" presName="parentLin" presStyleCnt="0"/>
      <dgm:spPr/>
    </dgm:pt>
    <dgm:pt modelId="{2766205F-FCA5-446C-B045-268B80EE58D3}" type="pres">
      <dgm:prSet presAssocID="{4543DF9C-C733-4313-8230-87645CBC1AFF}" presName="parentLeftMargin" presStyleLbl="node1" presStyleIdx="1" presStyleCnt="4"/>
      <dgm:spPr/>
    </dgm:pt>
    <dgm:pt modelId="{CF9337BD-DF47-4897-9BCA-1BAC1F908E35}" type="pres">
      <dgm:prSet presAssocID="{4543DF9C-C733-4313-8230-87645CBC1AFF}" presName="parentText" presStyleLbl="node1" presStyleIdx="2" presStyleCnt="4">
        <dgm:presLayoutVars>
          <dgm:chMax val="0"/>
          <dgm:bulletEnabled val="1"/>
        </dgm:presLayoutVars>
      </dgm:prSet>
      <dgm:spPr/>
    </dgm:pt>
    <dgm:pt modelId="{1C479932-E426-40CA-9317-6AC1FACC1613}" type="pres">
      <dgm:prSet presAssocID="{4543DF9C-C733-4313-8230-87645CBC1AFF}" presName="negativeSpace" presStyleCnt="0"/>
      <dgm:spPr/>
    </dgm:pt>
    <dgm:pt modelId="{3E0954DA-15C4-4375-A092-31F3076C6713}" type="pres">
      <dgm:prSet presAssocID="{4543DF9C-C733-4313-8230-87645CBC1AFF}" presName="childText" presStyleLbl="conFgAcc1" presStyleIdx="2" presStyleCnt="4">
        <dgm:presLayoutVars>
          <dgm:bulletEnabled val="1"/>
        </dgm:presLayoutVars>
      </dgm:prSet>
      <dgm:spPr/>
    </dgm:pt>
    <dgm:pt modelId="{9EFF82C5-1BE8-4B4D-8A7D-A549C5F481B5}" type="pres">
      <dgm:prSet presAssocID="{8FD10D1E-D93E-46F5-B3A1-8110DFB89A7D}" presName="spaceBetweenRectangles" presStyleCnt="0"/>
      <dgm:spPr/>
    </dgm:pt>
    <dgm:pt modelId="{4D4CF0FB-DB66-4DD0-9FF1-012009D2E78D}" type="pres">
      <dgm:prSet presAssocID="{DF228831-0941-4D80-8047-1230AD4B63F2}" presName="parentLin" presStyleCnt="0"/>
      <dgm:spPr/>
    </dgm:pt>
    <dgm:pt modelId="{F5E74EA3-53B5-4BF6-B36E-4EC1AF5F03C0}" type="pres">
      <dgm:prSet presAssocID="{DF228831-0941-4D80-8047-1230AD4B63F2}" presName="parentLeftMargin" presStyleLbl="node1" presStyleIdx="2" presStyleCnt="4"/>
      <dgm:spPr/>
    </dgm:pt>
    <dgm:pt modelId="{35B47A75-F4DA-4E11-8C4C-A143DC9A4888}" type="pres">
      <dgm:prSet presAssocID="{DF228831-0941-4D80-8047-1230AD4B63F2}" presName="parentText" presStyleLbl="node1" presStyleIdx="3" presStyleCnt="4">
        <dgm:presLayoutVars>
          <dgm:chMax val="0"/>
          <dgm:bulletEnabled val="1"/>
        </dgm:presLayoutVars>
      </dgm:prSet>
      <dgm:spPr/>
    </dgm:pt>
    <dgm:pt modelId="{A3482835-B272-4FB7-8A93-EF7ABE2F10B0}" type="pres">
      <dgm:prSet presAssocID="{DF228831-0941-4D80-8047-1230AD4B63F2}" presName="negativeSpace" presStyleCnt="0"/>
      <dgm:spPr/>
    </dgm:pt>
    <dgm:pt modelId="{7B3F7B97-637C-4E0A-A317-8DDA5F14FBA3}" type="pres">
      <dgm:prSet presAssocID="{DF228831-0941-4D80-8047-1230AD4B63F2}" presName="childText" presStyleLbl="conFgAcc1" presStyleIdx="3" presStyleCnt="4">
        <dgm:presLayoutVars>
          <dgm:bulletEnabled val="1"/>
        </dgm:presLayoutVars>
      </dgm:prSet>
      <dgm:spPr/>
    </dgm:pt>
  </dgm:ptLst>
  <dgm:cxnLst>
    <dgm:cxn modelId="{C7D26A07-73C3-4768-B421-90F7249BAFDB}" srcId="{1DC0F205-038A-4CF4-B5D3-840F40EB3183}" destId="{42383B9A-5351-4599-8A46-A930E15BB587}" srcOrd="0" destOrd="0" parTransId="{3835E106-3F9E-489D-AC23-E53EBD82B2C1}" sibTransId="{D6C998BD-2E29-4ED0-9FAE-0047DABBBF07}"/>
    <dgm:cxn modelId="{29CED80C-3F84-47AF-AD92-F842DD7BF2FE}" type="presOf" srcId="{DF228831-0941-4D80-8047-1230AD4B63F2}" destId="{35B47A75-F4DA-4E11-8C4C-A143DC9A4888}" srcOrd="1" destOrd="0" presId="urn:microsoft.com/office/officeart/2005/8/layout/list1"/>
    <dgm:cxn modelId="{6EA34F25-3353-413C-9268-7961D45102DE}" type="presOf" srcId="{4D869FB9-841C-46E9-BA11-06109018DB4C}" destId="{A316DC23-AB80-41A2-AA1F-A16A8580C5A9}" srcOrd="0" destOrd="0" presId="urn:microsoft.com/office/officeart/2005/8/layout/list1"/>
    <dgm:cxn modelId="{2375A344-8FFB-4C4E-BB0B-4FF0813B8E9A}" type="presOf" srcId="{42383B9A-5351-4599-8A46-A930E15BB587}" destId="{E0166673-C7B3-489C-A699-61756CDB028D}" srcOrd="0" destOrd="0" presId="urn:microsoft.com/office/officeart/2005/8/layout/list1"/>
    <dgm:cxn modelId="{9A78DC6C-6D85-45EC-AE72-DDE2C1BE5962}" type="presOf" srcId="{DF228831-0941-4D80-8047-1230AD4B63F2}" destId="{F5E74EA3-53B5-4BF6-B36E-4EC1AF5F03C0}" srcOrd="0" destOrd="0" presId="urn:microsoft.com/office/officeart/2005/8/layout/list1"/>
    <dgm:cxn modelId="{73336583-CF16-4B7C-B8D6-E9079C53517D}" srcId="{1DC0F205-038A-4CF4-B5D3-840F40EB3183}" destId="{4D869FB9-841C-46E9-BA11-06109018DB4C}" srcOrd="1" destOrd="0" parTransId="{5A167D29-E7B9-4EEE-9B92-231F9031312C}" sibTransId="{60E3640C-8A2F-4D98-807F-73A18B08DD8C}"/>
    <dgm:cxn modelId="{D947F38B-5179-48F8-95FF-EB02D8328495}" type="presOf" srcId="{42383B9A-5351-4599-8A46-A930E15BB587}" destId="{DA7F8EB4-0A0E-464B-B2E6-109F6279134F}" srcOrd="1" destOrd="0" presId="urn:microsoft.com/office/officeart/2005/8/layout/list1"/>
    <dgm:cxn modelId="{3BA82092-73D7-475A-B537-2E118FC4BB35}" type="presOf" srcId="{4543DF9C-C733-4313-8230-87645CBC1AFF}" destId="{2766205F-FCA5-446C-B045-268B80EE58D3}" srcOrd="0" destOrd="0" presId="urn:microsoft.com/office/officeart/2005/8/layout/list1"/>
    <dgm:cxn modelId="{2B75B19E-C9CD-4482-A826-252132F54AF2}" srcId="{1DC0F205-038A-4CF4-B5D3-840F40EB3183}" destId="{DF228831-0941-4D80-8047-1230AD4B63F2}" srcOrd="3" destOrd="0" parTransId="{3F7F772E-4C84-4DF3-B7EA-A15328B0C987}" sibTransId="{C018E46D-592B-433D-BC58-D9A19B103FCD}"/>
    <dgm:cxn modelId="{1FF17BA8-DB88-4945-B1EE-EF65094AAA03}" type="presOf" srcId="{4543DF9C-C733-4313-8230-87645CBC1AFF}" destId="{CF9337BD-DF47-4897-9BCA-1BAC1F908E35}" srcOrd="1" destOrd="0" presId="urn:microsoft.com/office/officeart/2005/8/layout/list1"/>
    <dgm:cxn modelId="{71D480BA-EA61-4176-B535-1A53AF0BF886}" srcId="{1DC0F205-038A-4CF4-B5D3-840F40EB3183}" destId="{4543DF9C-C733-4313-8230-87645CBC1AFF}" srcOrd="2" destOrd="0" parTransId="{A2BDD855-2F63-4146-A4B8-5EC24B704780}" sibTransId="{8FD10D1E-D93E-46F5-B3A1-8110DFB89A7D}"/>
    <dgm:cxn modelId="{F1A7A7E4-49BE-430E-AF96-AA827857AD73}" type="presOf" srcId="{1DC0F205-038A-4CF4-B5D3-840F40EB3183}" destId="{9E8EA147-CC40-43B5-AADA-ECEA8AA03F8F}" srcOrd="0" destOrd="0" presId="urn:microsoft.com/office/officeart/2005/8/layout/list1"/>
    <dgm:cxn modelId="{567A3BF9-C818-4701-83FC-C3BA64227516}" type="presOf" srcId="{4D869FB9-841C-46E9-BA11-06109018DB4C}" destId="{7AFBA90D-094E-4F85-82F0-47A1E663CD72}" srcOrd="1" destOrd="0" presId="urn:microsoft.com/office/officeart/2005/8/layout/list1"/>
    <dgm:cxn modelId="{6193C313-090D-457D-9DBC-EC163B81B614}" type="presParOf" srcId="{9E8EA147-CC40-43B5-AADA-ECEA8AA03F8F}" destId="{DF374A60-5AC5-4834-BE5A-88EE0DB37CD4}" srcOrd="0" destOrd="0" presId="urn:microsoft.com/office/officeart/2005/8/layout/list1"/>
    <dgm:cxn modelId="{379A759D-B788-4A8A-9BEF-0C98BB8A46EE}" type="presParOf" srcId="{DF374A60-5AC5-4834-BE5A-88EE0DB37CD4}" destId="{E0166673-C7B3-489C-A699-61756CDB028D}" srcOrd="0" destOrd="0" presId="urn:microsoft.com/office/officeart/2005/8/layout/list1"/>
    <dgm:cxn modelId="{2F38493B-FA07-42CC-B8FC-ACBFDC7D3EF2}" type="presParOf" srcId="{DF374A60-5AC5-4834-BE5A-88EE0DB37CD4}" destId="{DA7F8EB4-0A0E-464B-B2E6-109F6279134F}" srcOrd="1" destOrd="0" presId="urn:microsoft.com/office/officeart/2005/8/layout/list1"/>
    <dgm:cxn modelId="{1FD1721D-F85E-4F27-AB90-6B65C9E55F64}" type="presParOf" srcId="{9E8EA147-CC40-43B5-AADA-ECEA8AA03F8F}" destId="{F69BA7A1-6F89-4ACA-A92C-1F0CC93C4D5C}" srcOrd="1" destOrd="0" presId="urn:microsoft.com/office/officeart/2005/8/layout/list1"/>
    <dgm:cxn modelId="{FC8EA4D7-4879-452F-9AD1-B36A01C8B359}" type="presParOf" srcId="{9E8EA147-CC40-43B5-AADA-ECEA8AA03F8F}" destId="{AD3DAC67-E10D-46EE-B6A0-52E8D1CDF7A6}" srcOrd="2" destOrd="0" presId="urn:microsoft.com/office/officeart/2005/8/layout/list1"/>
    <dgm:cxn modelId="{2DF87FB3-FF02-4FD6-9251-7A1B8FA5BD5E}" type="presParOf" srcId="{9E8EA147-CC40-43B5-AADA-ECEA8AA03F8F}" destId="{75E62C0C-F7CC-4793-968C-1328073FF91A}" srcOrd="3" destOrd="0" presId="urn:microsoft.com/office/officeart/2005/8/layout/list1"/>
    <dgm:cxn modelId="{08A64625-7E6B-4C88-8CCA-B1F7A1989F66}" type="presParOf" srcId="{9E8EA147-CC40-43B5-AADA-ECEA8AA03F8F}" destId="{757FDFF1-B300-4134-92E5-9C357C30D78C}" srcOrd="4" destOrd="0" presId="urn:microsoft.com/office/officeart/2005/8/layout/list1"/>
    <dgm:cxn modelId="{AF9BF755-53AD-4089-B8BF-A656606D90FA}" type="presParOf" srcId="{757FDFF1-B300-4134-92E5-9C357C30D78C}" destId="{A316DC23-AB80-41A2-AA1F-A16A8580C5A9}" srcOrd="0" destOrd="0" presId="urn:microsoft.com/office/officeart/2005/8/layout/list1"/>
    <dgm:cxn modelId="{A5828235-C3F2-4C10-86FE-1A4F2B75DFA0}" type="presParOf" srcId="{757FDFF1-B300-4134-92E5-9C357C30D78C}" destId="{7AFBA90D-094E-4F85-82F0-47A1E663CD72}" srcOrd="1" destOrd="0" presId="urn:microsoft.com/office/officeart/2005/8/layout/list1"/>
    <dgm:cxn modelId="{4EDEEDA3-6C81-492D-92DD-4C5FFC4DA2E4}" type="presParOf" srcId="{9E8EA147-CC40-43B5-AADA-ECEA8AA03F8F}" destId="{626F2885-6D73-4041-A6D8-BCFCB436D809}" srcOrd="5" destOrd="0" presId="urn:microsoft.com/office/officeart/2005/8/layout/list1"/>
    <dgm:cxn modelId="{828AAEDD-3D00-445A-8370-0A7658E9727A}" type="presParOf" srcId="{9E8EA147-CC40-43B5-AADA-ECEA8AA03F8F}" destId="{7E3FECF1-544D-4472-AA25-9D21ACA54BA5}" srcOrd="6" destOrd="0" presId="urn:microsoft.com/office/officeart/2005/8/layout/list1"/>
    <dgm:cxn modelId="{8F9B55F8-37CA-400E-A157-0D00C693CCA2}" type="presParOf" srcId="{9E8EA147-CC40-43B5-AADA-ECEA8AA03F8F}" destId="{A960D4C6-78D0-45D3-98A4-8A12A36B345E}" srcOrd="7" destOrd="0" presId="urn:microsoft.com/office/officeart/2005/8/layout/list1"/>
    <dgm:cxn modelId="{BC1D8458-D133-4327-86A0-1984B12E42FF}" type="presParOf" srcId="{9E8EA147-CC40-43B5-AADA-ECEA8AA03F8F}" destId="{491BC12D-951F-41BB-90B6-2F325FAF8685}" srcOrd="8" destOrd="0" presId="urn:microsoft.com/office/officeart/2005/8/layout/list1"/>
    <dgm:cxn modelId="{37CEFD15-EDE1-4CA0-A908-F904CEBF7215}" type="presParOf" srcId="{491BC12D-951F-41BB-90B6-2F325FAF8685}" destId="{2766205F-FCA5-446C-B045-268B80EE58D3}" srcOrd="0" destOrd="0" presId="urn:microsoft.com/office/officeart/2005/8/layout/list1"/>
    <dgm:cxn modelId="{506554E6-9187-4B41-BD83-BE57387167AC}" type="presParOf" srcId="{491BC12D-951F-41BB-90B6-2F325FAF8685}" destId="{CF9337BD-DF47-4897-9BCA-1BAC1F908E35}" srcOrd="1" destOrd="0" presId="urn:microsoft.com/office/officeart/2005/8/layout/list1"/>
    <dgm:cxn modelId="{F0E879FC-48AD-47C7-9B6B-74C792A8E995}" type="presParOf" srcId="{9E8EA147-CC40-43B5-AADA-ECEA8AA03F8F}" destId="{1C479932-E426-40CA-9317-6AC1FACC1613}" srcOrd="9" destOrd="0" presId="urn:microsoft.com/office/officeart/2005/8/layout/list1"/>
    <dgm:cxn modelId="{DB1F4479-39DB-49F5-A3C0-4C8DE9BE19C6}" type="presParOf" srcId="{9E8EA147-CC40-43B5-AADA-ECEA8AA03F8F}" destId="{3E0954DA-15C4-4375-A092-31F3076C6713}" srcOrd="10" destOrd="0" presId="urn:microsoft.com/office/officeart/2005/8/layout/list1"/>
    <dgm:cxn modelId="{63C9EE5F-F8D6-4C51-8D41-48613039469F}" type="presParOf" srcId="{9E8EA147-CC40-43B5-AADA-ECEA8AA03F8F}" destId="{9EFF82C5-1BE8-4B4D-8A7D-A549C5F481B5}" srcOrd="11" destOrd="0" presId="urn:microsoft.com/office/officeart/2005/8/layout/list1"/>
    <dgm:cxn modelId="{EB099BA1-A3EA-4BE1-B354-503629A51F57}" type="presParOf" srcId="{9E8EA147-CC40-43B5-AADA-ECEA8AA03F8F}" destId="{4D4CF0FB-DB66-4DD0-9FF1-012009D2E78D}" srcOrd="12" destOrd="0" presId="urn:microsoft.com/office/officeart/2005/8/layout/list1"/>
    <dgm:cxn modelId="{6260039D-8C4B-468A-A9AC-F6668BE608B4}" type="presParOf" srcId="{4D4CF0FB-DB66-4DD0-9FF1-012009D2E78D}" destId="{F5E74EA3-53B5-4BF6-B36E-4EC1AF5F03C0}" srcOrd="0" destOrd="0" presId="urn:microsoft.com/office/officeart/2005/8/layout/list1"/>
    <dgm:cxn modelId="{039F8E5E-9F9D-44F6-BEA8-26DB301EFBDB}" type="presParOf" srcId="{4D4CF0FB-DB66-4DD0-9FF1-012009D2E78D}" destId="{35B47A75-F4DA-4E11-8C4C-A143DC9A4888}" srcOrd="1" destOrd="0" presId="urn:microsoft.com/office/officeart/2005/8/layout/list1"/>
    <dgm:cxn modelId="{C30E6B73-760D-497B-B938-D17F467BEE92}" type="presParOf" srcId="{9E8EA147-CC40-43B5-AADA-ECEA8AA03F8F}" destId="{A3482835-B272-4FB7-8A93-EF7ABE2F10B0}" srcOrd="13" destOrd="0" presId="urn:microsoft.com/office/officeart/2005/8/layout/list1"/>
    <dgm:cxn modelId="{A220DE10-764D-4A43-8E3C-CC899F0B1B27}" type="presParOf" srcId="{9E8EA147-CC40-43B5-AADA-ECEA8AA03F8F}" destId="{7B3F7B97-637C-4E0A-A317-8DDA5F14FBA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DAC67-E10D-46EE-B6A0-52E8D1CDF7A6}">
      <dsp:nvSpPr>
        <dsp:cNvPr id="0" name=""/>
        <dsp:cNvSpPr/>
      </dsp:nvSpPr>
      <dsp:spPr>
        <a:xfrm>
          <a:off x="0" y="447865"/>
          <a:ext cx="6713552" cy="554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7F8EB4-0A0E-464B-B2E6-109F6279134F}">
      <dsp:nvSpPr>
        <dsp:cNvPr id="0" name=""/>
        <dsp:cNvSpPr/>
      </dsp:nvSpPr>
      <dsp:spPr>
        <a:xfrm>
          <a:off x="335677" y="123145"/>
          <a:ext cx="4699486" cy="64944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629" tIns="0" rIns="177629" bIns="0" numCol="1" spcCol="1270" anchor="ctr" anchorCtr="0">
          <a:noAutofit/>
        </a:bodyPr>
        <a:lstStyle/>
        <a:p>
          <a:pPr marL="0" lvl="0" indent="0" algn="l" defTabSz="977900">
            <a:lnSpc>
              <a:spcPct val="90000"/>
            </a:lnSpc>
            <a:spcBef>
              <a:spcPct val="0"/>
            </a:spcBef>
            <a:spcAft>
              <a:spcPct val="35000"/>
            </a:spcAft>
            <a:buNone/>
          </a:pPr>
          <a:r>
            <a:rPr lang="en-US" sz="2200" kern="1200" dirty="0"/>
            <a:t>Due Process </a:t>
          </a:r>
        </a:p>
      </dsp:txBody>
      <dsp:txXfrm>
        <a:off x="367380" y="154848"/>
        <a:ext cx="4636080" cy="586034"/>
      </dsp:txXfrm>
    </dsp:sp>
    <dsp:sp modelId="{7E3FECF1-544D-4472-AA25-9D21ACA54BA5}">
      <dsp:nvSpPr>
        <dsp:cNvPr id="0" name=""/>
        <dsp:cNvSpPr/>
      </dsp:nvSpPr>
      <dsp:spPr>
        <a:xfrm>
          <a:off x="0" y="1445785"/>
          <a:ext cx="6713552" cy="554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FBA90D-094E-4F85-82F0-47A1E663CD72}">
      <dsp:nvSpPr>
        <dsp:cNvPr id="0" name=""/>
        <dsp:cNvSpPr/>
      </dsp:nvSpPr>
      <dsp:spPr>
        <a:xfrm>
          <a:off x="335677" y="1121065"/>
          <a:ext cx="4699486" cy="64944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629" tIns="0" rIns="177629" bIns="0" numCol="1" spcCol="1270" anchor="ctr" anchorCtr="0">
          <a:noAutofit/>
        </a:bodyPr>
        <a:lstStyle/>
        <a:p>
          <a:pPr marL="0" lvl="0" indent="0" algn="l" defTabSz="977900">
            <a:lnSpc>
              <a:spcPct val="90000"/>
            </a:lnSpc>
            <a:spcBef>
              <a:spcPct val="0"/>
            </a:spcBef>
            <a:spcAft>
              <a:spcPct val="35000"/>
            </a:spcAft>
            <a:buNone/>
          </a:pPr>
          <a:r>
            <a:rPr lang="en-US" sz="2200" kern="1200"/>
            <a:t>Representation in investigations</a:t>
          </a:r>
        </a:p>
      </dsp:txBody>
      <dsp:txXfrm>
        <a:off x="367380" y="1152768"/>
        <a:ext cx="4636080" cy="586034"/>
      </dsp:txXfrm>
    </dsp:sp>
    <dsp:sp modelId="{3E0954DA-15C4-4375-A092-31F3076C6713}">
      <dsp:nvSpPr>
        <dsp:cNvPr id="0" name=""/>
        <dsp:cNvSpPr/>
      </dsp:nvSpPr>
      <dsp:spPr>
        <a:xfrm>
          <a:off x="0" y="2443706"/>
          <a:ext cx="6713552" cy="554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9337BD-DF47-4897-9BCA-1BAC1F908E35}">
      <dsp:nvSpPr>
        <dsp:cNvPr id="0" name=""/>
        <dsp:cNvSpPr/>
      </dsp:nvSpPr>
      <dsp:spPr>
        <a:xfrm>
          <a:off x="335677" y="2118985"/>
          <a:ext cx="4699486" cy="64944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629" tIns="0" rIns="177629" bIns="0" numCol="1" spcCol="1270" anchor="ctr" anchorCtr="0">
          <a:noAutofit/>
        </a:bodyPr>
        <a:lstStyle/>
        <a:p>
          <a:pPr marL="0" lvl="0" indent="0" algn="l" defTabSz="977900">
            <a:lnSpc>
              <a:spcPct val="90000"/>
            </a:lnSpc>
            <a:spcBef>
              <a:spcPct val="0"/>
            </a:spcBef>
            <a:spcAft>
              <a:spcPct val="35000"/>
            </a:spcAft>
            <a:buNone/>
          </a:pPr>
          <a:r>
            <a:rPr lang="en-US" sz="2200" kern="1200"/>
            <a:t>EEOC rights for members</a:t>
          </a:r>
        </a:p>
      </dsp:txBody>
      <dsp:txXfrm>
        <a:off x="367380" y="2150688"/>
        <a:ext cx="4636080" cy="586034"/>
      </dsp:txXfrm>
    </dsp:sp>
    <dsp:sp modelId="{7B3F7B97-637C-4E0A-A317-8DDA5F14FBA3}">
      <dsp:nvSpPr>
        <dsp:cNvPr id="0" name=""/>
        <dsp:cNvSpPr/>
      </dsp:nvSpPr>
      <dsp:spPr>
        <a:xfrm>
          <a:off x="0" y="3441626"/>
          <a:ext cx="6713552" cy="554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B47A75-F4DA-4E11-8C4C-A143DC9A4888}">
      <dsp:nvSpPr>
        <dsp:cNvPr id="0" name=""/>
        <dsp:cNvSpPr/>
      </dsp:nvSpPr>
      <dsp:spPr>
        <a:xfrm>
          <a:off x="335677" y="3116906"/>
          <a:ext cx="4699486" cy="64944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629" tIns="0" rIns="177629" bIns="0" numCol="1" spcCol="1270" anchor="ctr" anchorCtr="0">
          <a:noAutofit/>
        </a:bodyPr>
        <a:lstStyle/>
        <a:p>
          <a:pPr marL="0" lvl="0" indent="0" algn="l" defTabSz="977900">
            <a:lnSpc>
              <a:spcPct val="90000"/>
            </a:lnSpc>
            <a:spcBef>
              <a:spcPct val="0"/>
            </a:spcBef>
            <a:spcAft>
              <a:spcPct val="35000"/>
            </a:spcAft>
            <a:buNone/>
          </a:pPr>
          <a:r>
            <a:rPr lang="en-US" sz="2200" kern="1200"/>
            <a:t>Workers Compensation for members</a:t>
          </a:r>
        </a:p>
      </dsp:txBody>
      <dsp:txXfrm>
        <a:off x="367380" y="3148609"/>
        <a:ext cx="4636080"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F975A-37D9-468D-9D4A-097E846D22E7}" type="datetimeFigureOut">
              <a:rPr lang="en-US" smtClean="0"/>
              <a:t>5/2/2024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F4FD1-F706-4A5D-852E-993F4B601CF9}" type="slidenum">
              <a:rPr lang="en-US" smtClean="0"/>
              <a:t>‹#›</a:t>
            </a:fld>
            <a:endParaRPr lang="en-US" dirty="0"/>
          </a:p>
        </p:txBody>
      </p:sp>
    </p:spTree>
    <p:extLst>
      <p:ext uri="{BB962C8B-B14F-4D97-AF65-F5344CB8AC3E}">
        <p14:creationId xmlns:p14="http://schemas.microsoft.com/office/powerpoint/2010/main" val="173021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r>
              <a:rPr lang="en-US" dirty="0"/>
              <a:t>Welcome to the </a:t>
            </a:r>
            <a:r>
              <a:rPr lang="en-US" u="sng" dirty="0">
                <a:solidFill>
                  <a:srgbClr val="0070C0"/>
                </a:solidFill>
              </a:rPr>
              <a:t>Union</a:t>
            </a:r>
            <a:r>
              <a:rPr lang="en-US" dirty="0">
                <a:solidFill>
                  <a:srgbClr val="0070C0"/>
                </a:solidFill>
              </a:rPr>
              <a:t> </a:t>
            </a:r>
            <a:r>
              <a:rPr lang="en-US" dirty="0"/>
              <a:t>New Employee Orientation. </a:t>
            </a:r>
            <a:r>
              <a:rPr lang="en-US" u="none" dirty="0"/>
              <a:t>The employees at this facility, including you, are a part of the Union here, are covered by the protections of our union contract, and together as a part of the same team.  Our Union is all of us, and we stand side-by-side making improvements and having a say over the workplace.  Most in our local choose to be members, pay dues and have voice over the terms and conditions of employment, but no matter what we each choose, we are a part of the local and covered by our strong Union contract.  AFGE is your Union, and you are AFGE.</a:t>
            </a:r>
          </a:p>
          <a:p>
            <a:endParaRPr lang="en-US" dirty="0"/>
          </a:p>
          <a:p>
            <a:endParaRPr lang="en-US" dirty="0"/>
          </a:p>
        </p:txBody>
      </p:sp>
      <p:sp>
        <p:nvSpPr>
          <p:cNvPr id="4" name="Slide Number Placeholder 3"/>
          <p:cNvSpPr>
            <a:spLocks noGrp="1"/>
          </p:cNvSpPr>
          <p:nvPr>
            <p:ph type="sldNum" sz="quarter" idx="5"/>
          </p:nvPr>
        </p:nvSpPr>
        <p:spPr/>
        <p:txBody>
          <a:bodyPr/>
          <a:lstStyle/>
          <a:p>
            <a:fld id="{B95F4FD1-F706-4A5D-852E-993F4B601CF9}" type="slidenum">
              <a:rPr lang="en-US" smtClean="0"/>
              <a:t>1</a:t>
            </a:fld>
            <a:endParaRPr lang="en-US" dirty="0"/>
          </a:p>
        </p:txBody>
      </p:sp>
    </p:spTree>
    <p:extLst>
      <p:ext uri="{BB962C8B-B14F-4D97-AF65-F5344CB8AC3E}">
        <p14:creationId xmlns:p14="http://schemas.microsoft.com/office/powerpoint/2010/main" val="1924625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able to help you join, have a voice and bring more home for yourself and 700,00 Federal employees today.  </a:t>
            </a:r>
          </a:p>
        </p:txBody>
      </p:sp>
      <p:sp>
        <p:nvSpPr>
          <p:cNvPr id="4" name="Slide Number Placeholder 3"/>
          <p:cNvSpPr>
            <a:spLocks noGrp="1"/>
          </p:cNvSpPr>
          <p:nvPr>
            <p:ph type="sldNum" sz="quarter" idx="5"/>
          </p:nvPr>
        </p:nvSpPr>
        <p:spPr/>
        <p:txBody>
          <a:bodyPr/>
          <a:lstStyle/>
          <a:p>
            <a:fld id="{B95F4FD1-F706-4A5D-852E-993F4B601CF9}" type="slidenum">
              <a:rPr lang="en-US" smtClean="0"/>
              <a:t>10</a:t>
            </a:fld>
            <a:endParaRPr lang="en-US" dirty="0"/>
          </a:p>
        </p:txBody>
      </p:sp>
    </p:spTree>
    <p:extLst>
      <p:ext uri="{BB962C8B-B14F-4D97-AF65-F5344CB8AC3E}">
        <p14:creationId xmlns:p14="http://schemas.microsoft.com/office/powerpoint/2010/main" val="819519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probationary employee, you can join your union today.  You don’t need to wait to have a voice on the job.  You can join today, and have a voice on your terms and conditions of employment. As we go to the table to bargain everything from shifts, uniforms, leave and more- your voice counts and needs to be heard.  And you have protections on the job- not just protections under the law, but protections under contract. Our power is great, your power is great, and we need you.</a:t>
            </a:r>
          </a:p>
        </p:txBody>
      </p:sp>
      <p:sp>
        <p:nvSpPr>
          <p:cNvPr id="4" name="Slide Number Placeholder 3"/>
          <p:cNvSpPr>
            <a:spLocks noGrp="1"/>
          </p:cNvSpPr>
          <p:nvPr>
            <p:ph type="sldNum" sz="quarter" idx="5"/>
          </p:nvPr>
        </p:nvSpPr>
        <p:spPr/>
        <p:txBody>
          <a:bodyPr/>
          <a:lstStyle/>
          <a:p>
            <a:fld id="{B95F4FD1-F706-4A5D-852E-993F4B601CF9}" type="slidenum">
              <a:rPr lang="en-US" smtClean="0"/>
              <a:t>11</a:t>
            </a:fld>
            <a:endParaRPr lang="en-US" dirty="0"/>
          </a:p>
        </p:txBody>
      </p:sp>
    </p:spTree>
    <p:extLst>
      <p:ext uri="{BB962C8B-B14F-4D97-AF65-F5344CB8AC3E}">
        <p14:creationId xmlns:p14="http://schemas.microsoft.com/office/powerpoint/2010/main" val="54214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new job, and it is a good job.  We have a say in what the job is, and are always working to improve it.  But in the event we need to protect each other from discipline or other adverse actions, we do it well.  You owe it to yourself and your family to join your coworkers and have all the protection you can get if you need it.  Think about every boss you’ve had- some supervisors are fair, deliberate and reasonable.  Unfortunately, some are not.  In the event any of us find ourselves in trouble, we deserve the best representation- representation in any way we might need, and being a Union member guarantees representation in more matters.  And we all support each other, not just by having skilled advocates and representatives to assist, but by paying for the services we need.</a:t>
            </a:r>
          </a:p>
          <a:p>
            <a:r>
              <a:rPr lang="en-US" dirty="0"/>
              <a:t>You wouldn’t go without health insurance.  You wouldn’t drive without car insurance.  Having a job without joining the union is the same.  We need the representation of our union brothers and sisters, and the lawyers and representatives who work for us.  We need a voice, and we need to have each others backs.</a:t>
            </a:r>
          </a:p>
        </p:txBody>
      </p:sp>
      <p:sp>
        <p:nvSpPr>
          <p:cNvPr id="4" name="Slide Number Placeholder 3"/>
          <p:cNvSpPr>
            <a:spLocks noGrp="1"/>
          </p:cNvSpPr>
          <p:nvPr>
            <p:ph type="sldNum" sz="quarter" idx="5"/>
          </p:nvPr>
        </p:nvSpPr>
        <p:spPr/>
        <p:txBody>
          <a:bodyPr/>
          <a:lstStyle/>
          <a:p>
            <a:fld id="{B95F4FD1-F706-4A5D-852E-993F4B601CF9}" type="slidenum">
              <a:rPr lang="en-US" smtClean="0"/>
              <a:t>12</a:t>
            </a:fld>
            <a:endParaRPr lang="en-US" dirty="0"/>
          </a:p>
        </p:txBody>
      </p:sp>
    </p:spTree>
    <p:extLst>
      <p:ext uri="{BB962C8B-B14F-4D97-AF65-F5344CB8AC3E}">
        <p14:creationId xmlns:p14="http://schemas.microsoft.com/office/powerpoint/2010/main" val="1223371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XX at [facility] has dues of XXX. With that comes a voice on the job for the strongest Union there is, winning more rights and the biggest pay increase in Federal history.  Your local contacts are [XXX], and the ones to reach out to learn how to get involved, and for any representational help you might want.</a:t>
            </a:r>
          </a:p>
        </p:txBody>
      </p:sp>
      <p:sp>
        <p:nvSpPr>
          <p:cNvPr id="4" name="Slide Number Placeholder 3"/>
          <p:cNvSpPr>
            <a:spLocks noGrp="1"/>
          </p:cNvSpPr>
          <p:nvPr>
            <p:ph type="sldNum" sz="quarter" idx="5"/>
          </p:nvPr>
        </p:nvSpPr>
        <p:spPr/>
        <p:txBody>
          <a:bodyPr/>
          <a:lstStyle/>
          <a:p>
            <a:fld id="{B95F4FD1-F706-4A5D-852E-993F4B601CF9}" type="slidenum">
              <a:rPr lang="en-US" smtClean="0"/>
              <a:t>13</a:t>
            </a:fld>
            <a:endParaRPr lang="en-US" dirty="0"/>
          </a:p>
        </p:txBody>
      </p:sp>
    </p:spTree>
    <p:extLst>
      <p:ext uri="{BB962C8B-B14F-4D97-AF65-F5344CB8AC3E}">
        <p14:creationId xmlns:p14="http://schemas.microsoft.com/office/powerpoint/2010/main" val="3077031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sign up in one of two ways- either online, where the dues come from your credit card or bank account, just like a gym membership.</a:t>
            </a:r>
          </a:p>
        </p:txBody>
      </p:sp>
      <p:sp>
        <p:nvSpPr>
          <p:cNvPr id="4" name="Slide Number Placeholder 3"/>
          <p:cNvSpPr>
            <a:spLocks noGrp="1"/>
          </p:cNvSpPr>
          <p:nvPr>
            <p:ph type="sldNum" sz="quarter" idx="5"/>
          </p:nvPr>
        </p:nvSpPr>
        <p:spPr/>
        <p:txBody>
          <a:bodyPr/>
          <a:lstStyle/>
          <a:p>
            <a:fld id="{B95F4FD1-F706-4A5D-852E-993F4B601CF9}" type="slidenum">
              <a:rPr lang="en-US" smtClean="0"/>
              <a:t>14</a:t>
            </a:fld>
            <a:endParaRPr lang="en-US" dirty="0"/>
          </a:p>
        </p:txBody>
      </p:sp>
    </p:spTree>
    <p:extLst>
      <p:ext uri="{BB962C8B-B14F-4D97-AF65-F5344CB8AC3E}">
        <p14:creationId xmlns:p14="http://schemas.microsoft.com/office/powerpoint/2010/main" val="37454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way to sign up is to fill out a form called an 1187.  With an 1187 your dues get remitted from your paycheck.  Both ways are pretty easy and make joining to have a seat at the table snap. </a:t>
            </a:r>
          </a:p>
          <a:p>
            <a:endParaRPr lang="en-US" dirty="0"/>
          </a:p>
        </p:txBody>
      </p:sp>
      <p:sp>
        <p:nvSpPr>
          <p:cNvPr id="4" name="Slide Number Placeholder 3"/>
          <p:cNvSpPr>
            <a:spLocks noGrp="1"/>
          </p:cNvSpPr>
          <p:nvPr>
            <p:ph type="sldNum" sz="quarter" idx="5"/>
          </p:nvPr>
        </p:nvSpPr>
        <p:spPr/>
        <p:txBody>
          <a:bodyPr/>
          <a:lstStyle/>
          <a:p>
            <a:fld id="{B95F4FD1-F706-4A5D-852E-993F4B601CF9}" type="slidenum">
              <a:rPr lang="en-US" smtClean="0"/>
              <a:t>15</a:t>
            </a:fld>
            <a:endParaRPr lang="en-US" dirty="0"/>
          </a:p>
        </p:txBody>
      </p:sp>
    </p:spTree>
    <p:extLst>
      <p:ext uri="{BB962C8B-B14F-4D97-AF65-F5344CB8AC3E}">
        <p14:creationId xmlns:p14="http://schemas.microsoft.com/office/powerpoint/2010/main" val="311847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take any questions you might have.  If you have any questions I can’t answer, I will write them down and get you an answer.  </a:t>
            </a:r>
          </a:p>
          <a:p>
            <a:endParaRPr lang="en-US" dirty="0"/>
          </a:p>
          <a:p>
            <a:r>
              <a:rPr lang="en-US" dirty="0"/>
              <a:t>[Take questions. If you need to time to obtain answer, please tell them you will get back to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Union means having a voice on the job, and its as easy as signing up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sign up, let me tell you a bit more about your Union.  The above folks are your local officers.  We are here to support you and your coworkers, and make sure you know what is happening and have a chance to weigh in.  As time goes by, we hope you decide to get involved and take ownership of your local, making sure the work we do is the work you want 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95F4FD1-F706-4A5D-852E-993F4B601CF9}" type="slidenum">
              <a:rPr lang="en-US" smtClean="0"/>
              <a:t>16</a:t>
            </a:fld>
            <a:endParaRPr lang="en-US" dirty="0"/>
          </a:p>
        </p:txBody>
      </p:sp>
    </p:spTree>
    <p:extLst>
      <p:ext uri="{BB962C8B-B14F-4D97-AF65-F5344CB8AC3E}">
        <p14:creationId xmlns:p14="http://schemas.microsoft.com/office/powerpoint/2010/main" val="1009386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Your local is a part of a nationwide Union.   The 700,000 members are all represented by our National Union has three officers.  They are our National President, Everette Kelley, National Secretary-Treasurer, Eric Bunn, and National Vice President for for Women and Fair Practices, Jeremy Lannan.</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union is divided up into 12 Districts by geography, our District is District XXX.  Our NVP is XXX. The 12 District National Vice Presidents and the three National officers make up our governing body, the National Executive Council. Along with votes from the membership at our conventions, that is where national policy for our union comes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does this matter?  Because, as a member, every one of these elected officers works for you.  If you join, you not only have a say in how your workplace is run, but your union.</a:t>
            </a:r>
          </a:p>
        </p:txBody>
      </p:sp>
      <p:sp>
        <p:nvSpPr>
          <p:cNvPr id="4" name="Slide Number Placeholder 3"/>
          <p:cNvSpPr>
            <a:spLocks noGrp="1"/>
          </p:cNvSpPr>
          <p:nvPr>
            <p:ph type="sldNum" sz="quarter" idx="5"/>
          </p:nvPr>
        </p:nvSpPr>
        <p:spPr/>
        <p:txBody>
          <a:bodyPr/>
          <a:lstStyle/>
          <a:p>
            <a:fld id="{B95F4FD1-F706-4A5D-852E-993F4B601CF9}" type="slidenum">
              <a:rPr lang="en-US" smtClean="0"/>
              <a:t>17</a:t>
            </a:fld>
            <a:endParaRPr lang="en-US" dirty="0"/>
          </a:p>
        </p:txBody>
      </p:sp>
    </p:spTree>
    <p:extLst>
      <p:ext uri="{BB962C8B-B14F-4D97-AF65-F5344CB8AC3E}">
        <p14:creationId xmlns:p14="http://schemas.microsoft.com/office/powerpoint/2010/main" val="644816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union, our local, every employee who is member of this Union has made big wins.  We mentioned before the huge pay raise we won.  We mentioned the strong contract we are going to be negotiating.  As a member, you can have a say in what goes in there.  We are going to have stronger protections on the job.  And most importantly, your local means you have a voice on the job. AFGE is your Union, you are AFGE.</a:t>
            </a:r>
          </a:p>
        </p:txBody>
      </p:sp>
      <p:sp>
        <p:nvSpPr>
          <p:cNvPr id="4" name="Slide Number Placeholder 3"/>
          <p:cNvSpPr>
            <a:spLocks noGrp="1"/>
          </p:cNvSpPr>
          <p:nvPr>
            <p:ph type="sldNum" sz="quarter" idx="5"/>
          </p:nvPr>
        </p:nvSpPr>
        <p:spPr/>
        <p:txBody>
          <a:bodyPr/>
          <a:lstStyle/>
          <a:p>
            <a:fld id="{B95F4FD1-F706-4A5D-852E-993F4B601CF9}" type="slidenum">
              <a:rPr lang="en-US" smtClean="0"/>
              <a:t>18</a:t>
            </a:fld>
            <a:endParaRPr lang="en-US" dirty="0"/>
          </a:p>
        </p:txBody>
      </p:sp>
    </p:spTree>
    <p:extLst>
      <p:ext uri="{BB962C8B-B14F-4D97-AF65-F5344CB8AC3E}">
        <p14:creationId xmlns:p14="http://schemas.microsoft.com/office/powerpoint/2010/main" val="3618963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welcome to your Local.  At this job, you have a Union- join today and have a voice, have security and have power.  AFGE is your union- you are AFGE.</a:t>
            </a:r>
          </a:p>
        </p:txBody>
      </p:sp>
      <p:sp>
        <p:nvSpPr>
          <p:cNvPr id="4" name="Slide Number Placeholder 3"/>
          <p:cNvSpPr>
            <a:spLocks noGrp="1"/>
          </p:cNvSpPr>
          <p:nvPr>
            <p:ph type="sldNum" sz="quarter" idx="5"/>
          </p:nvPr>
        </p:nvSpPr>
        <p:spPr/>
        <p:txBody>
          <a:bodyPr/>
          <a:lstStyle/>
          <a:p>
            <a:fld id="{B95F4FD1-F706-4A5D-852E-993F4B601CF9}" type="slidenum">
              <a:rPr lang="en-US" smtClean="0"/>
              <a:t>19</a:t>
            </a:fld>
            <a:endParaRPr lang="en-US" dirty="0"/>
          </a:p>
        </p:txBody>
      </p:sp>
    </p:spTree>
    <p:extLst>
      <p:ext uri="{BB962C8B-B14F-4D97-AF65-F5344CB8AC3E}">
        <p14:creationId xmlns:p14="http://schemas.microsoft.com/office/powerpoint/2010/main" val="149576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r>
              <a:rPr lang="en-US" u="none" dirty="0"/>
              <a:t>When folks ask, you can tell them your Local is AFGE LOCAL ____.  AFGE stands for American Federation of Government Employees.  We cover 700,000 Federal and DC government employees.</a:t>
            </a:r>
          </a:p>
          <a:p>
            <a:r>
              <a:rPr lang="en-US" u="none" dirty="0"/>
              <a:t>Your local is one of many in AFGE- we are the main federal sector labor union- nearly every federal employee that is in a union is in AFGE.  You have a chance to have a big voice not just at our location, in your Agency, but also in our Union at large.  It is pretty exciting, honestly.</a:t>
            </a:r>
          </a:p>
          <a:p>
            <a:endParaRPr lang="en-US" u="none" dirty="0"/>
          </a:p>
          <a:p>
            <a:r>
              <a:rPr lang="en-US" u="none" dirty="0"/>
              <a:t>Your local covers [Units]], covers [number] employees, including you.</a:t>
            </a:r>
          </a:p>
          <a:p>
            <a:endParaRPr lang="en-US" u="none" dirty="0"/>
          </a:p>
          <a:p>
            <a:endParaRPr lang="en-US" dirty="0"/>
          </a:p>
          <a:p>
            <a:endParaRPr lang="en-US" dirty="0"/>
          </a:p>
        </p:txBody>
      </p:sp>
      <p:sp>
        <p:nvSpPr>
          <p:cNvPr id="4" name="Slide Number Placeholder 3"/>
          <p:cNvSpPr>
            <a:spLocks noGrp="1"/>
          </p:cNvSpPr>
          <p:nvPr>
            <p:ph type="sldNum" sz="quarter" idx="5"/>
          </p:nvPr>
        </p:nvSpPr>
        <p:spPr/>
        <p:txBody>
          <a:bodyPr/>
          <a:lstStyle/>
          <a:p>
            <a:fld id="{B95F4FD1-F706-4A5D-852E-993F4B601CF9}" type="slidenum">
              <a:rPr lang="en-US" smtClean="0"/>
              <a:t>2</a:t>
            </a:fld>
            <a:endParaRPr lang="en-US" dirty="0"/>
          </a:p>
        </p:txBody>
      </p:sp>
    </p:spTree>
    <p:extLst>
      <p:ext uri="{BB962C8B-B14F-4D97-AF65-F5344CB8AC3E}">
        <p14:creationId xmlns:p14="http://schemas.microsoft.com/office/powerpoint/2010/main" val="82652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all this mean for you?</a:t>
            </a:r>
          </a:p>
          <a:p>
            <a:endParaRPr lang="en-US" dirty="0"/>
          </a:p>
          <a:p>
            <a:r>
              <a:rPr lang="en-US" dirty="0"/>
              <a:t>Well, you are a one of many AFGE employees in your Agency, and one of 700,000 Union members.  So your voice carries in this workplace as a member of your Union.  We have a say, as a Local and a Union, in our working conditions.  Big stuff like shifts, leave, health and safety.  Things like leave, break times, due process.  We get a voice at the table as a Union and get an equal say with the Agency about what the terms of employment are when we negotiate our contract.  That contract is the law of the land at the work- it’s the rules we and the agency follow.  </a:t>
            </a:r>
          </a:p>
          <a:p>
            <a:r>
              <a:rPr lang="en-US" dirty="0"/>
              <a:t>Who decides what we negotiate in that contract- what we ask for and what we get? </a:t>
            </a:r>
          </a:p>
          <a:p>
            <a:r>
              <a:rPr lang="en-US" dirty="0"/>
              <a:t>The members!</a:t>
            </a:r>
          </a:p>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B95F4FD1-F706-4A5D-852E-993F4B601CF9}" type="slidenum">
              <a:rPr lang="en-US" smtClean="0"/>
              <a:t>3</a:t>
            </a:fld>
            <a:endParaRPr lang="en-US" dirty="0"/>
          </a:p>
        </p:txBody>
      </p:sp>
    </p:spTree>
    <p:extLst>
      <p:ext uri="{BB962C8B-B14F-4D97-AF65-F5344CB8AC3E}">
        <p14:creationId xmlns:p14="http://schemas.microsoft.com/office/powerpoint/2010/main" val="374316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sort of stuff do we bargain for? You name it, we bargain for it.  We have a contract now that covers lots of issues, and is the law of the land in our workplace.  Those in the Local who are dues paying members get surveyed, and the issues they say matter to them determine what we go to the table and fight for together.  The more of us there are as dues paying members, the more of a voice we have, the better we do when bargaining.  That’s true- the Agency says it pays attention to how many people care enough to get involved, and the more that join and have a say, the better we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our Local is a part of a big victory in that regard.</a:t>
            </a:r>
          </a:p>
        </p:txBody>
      </p:sp>
      <p:sp>
        <p:nvSpPr>
          <p:cNvPr id="4" name="Slide Number Placeholder 3"/>
          <p:cNvSpPr>
            <a:spLocks noGrp="1"/>
          </p:cNvSpPr>
          <p:nvPr>
            <p:ph type="sldNum" sz="quarter" idx="5"/>
          </p:nvPr>
        </p:nvSpPr>
        <p:spPr/>
        <p:txBody>
          <a:bodyPr/>
          <a:lstStyle/>
          <a:p>
            <a:fld id="{B95F4FD1-F706-4A5D-852E-993F4B601CF9}" type="slidenum">
              <a:rPr lang="en-US" smtClean="0"/>
              <a:t>4</a:t>
            </a:fld>
            <a:endParaRPr lang="en-US" dirty="0"/>
          </a:p>
        </p:txBody>
      </p:sp>
    </p:spTree>
    <p:extLst>
      <p:ext uri="{BB962C8B-B14F-4D97-AF65-F5344CB8AC3E}">
        <p14:creationId xmlns:p14="http://schemas.microsoft.com/office/powerpoint/2010/main" val="935903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contract covers lots of topics and  includes hundreds of rights on the job that you wouldn’t have  if not for our bargaining.  Every right in the contract is because members in your local decided they cared about and wanted to demand that right, and stood together to win it at the table.  You have a voice in your local and should make sure your needs are heard, too.  AFGE is your union, and you are AFGE!</a:t>
            </a:r>
          </a:p>
        </p:txBody>
      </p:sp>
      <p:sp>
        <p:nvSpPr>
          <p:cNvPr id="4" name="Slide Number Placeholder 3"/>
          <p:cNvSpPr>
            <a:spLocks noGrp="1"/>
          </p:cNvSpPr>
          <p:nvPr>
            <p:ph type="sldNum" sz="quarter" idx="5"/>
          </p:nvPr>
        </p:nvSpPr>
        <p:spPr/>
        <p:txBody>
          <a:bodyPr/>
          <a:lstStyle/>
          <a:p>
            <a:fld id="{B95F4FD1-F706-4A5D-852E-993F4B601CF9}" type="slidenum">
              <a:rPr lang="en-US" smtClean="0"/>
              <a:t>5</a:t>
            </a:fld>
            <a:endParaRPr lang="en-US" dirty="0"/>
          </a:p>
        </p:txBody>
      </p:sp>
    </p:spTree>
    <p:extLst>
      <p:ext uri="{BB962C8B-B14F-4D97-AF65-F5344CB8AC3E}">
        <p14:creationId xmlns:p14="http://schemas.microsoft.com/office/powerpoint/2010/main" val="2005211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local also helped win a huge pay raise for you and your coworkers. The </a:t>
            </a:r>
            <a:r>
              <a:rPr lang="en-US" b="0" i="0" dirty="0">
                <a:solidFill>
                  <a:srgbClr val="4E4E4E"/>
                </a:solidFill>
                <a:effectLst/>
                <a:latin typeface="Asap" panose="020F0504030102060203" pitchFamily="34" charset="0"/>
              </a:rPr>
              <a:t>5.2% pay raise for federal employees is in the  President’s 2024 budget. Not only would this be the largest increase since 1980, it would also be a significant step in the right direction for efforts to recruit and retain the next generation of federal worker.  Let there be no doubt how we got here- AFGE members stood shoulder-to-shoulder, lobbying for the increase.  At their local representatives offices in their congressional districts, and on the hill.  Calls to congress, and letter writing.  Each and every call, letter and office visit by and on behalf of the 700,000 federal employees covered by AFGE made the difference.</a:t>
            </a:r>
            <a:endParaRPr lang="en-US" dirty="0"/>
          </a:p>
        </p:txBody>
      </p:sp>
      <p:sp>
        <p:nvSpPr>
          <p:cNvPr id="4" name="Slide Number Placeholder 3"/>
          <p:cNvSpPr>
            <a:spLocks noGrp="1"/>
          </p:cNvSpPr>
          <p:nvPr>
            <p:ph type="sldNum" sz="quarter" idx="5"/>
          </p:nvPr>
        </p:nvSpPr>
        <p:spPr/>
        <p:txBody>
          <a:bodyPr/>
          <a:lstStyle/>
          <a:p>
            <a:fld id="{047B1A63-A21C-4202-8DBD-44682BE2FCCB}" type="slidenum">
              <a:rPr lang="en-US" smtClean="0"/>
              <a:t>6</a:t>
            </a:fld>
            <a:endParaRPr lang="en-US" dirty="0"/>
          </a:p>
        </p:txBody>
      </p:sp>
    </p:spTree>
    <p:extLst>
      <p:ext uri="{BB962C8B-B14F-4D97-AF65-F5344CB8AC3E}">
        <p14:creationId xmlns:p14="http://schemas.microsoft.com/office/powerpoint/2010/main" val="2065163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union is our members, and we got our raise because thousands  of us made our voice heard and demanded a fair pay increase. </a:t>
            </a:r>
            <a:r>
              <a:rPr lang="en-US" sz="1200" kern="1200" dirty="0">
                <a:solidFill>
                  <a:schemeClr val="tx1"/>
                </a:solidFill>
                <a:effectLst/>
                <a:latin typeface="+mn-lt"/>
                <a:ea typeface="+mn-ea"/>
                <a:cs typeface="+mn-cs"/>
              </a:rPr>
              <a:t>This is the result of our Union’s hard work- members calling the hill, writing letters, our members, leaders and staff lobbying and building relationships over years to lay the groundwork for this win.  The more we grow, the more members we have, the more people that get involved, the better we do when we push for pay raises.  Our Union is fighting for better pay and winning.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other groups are. If you aren’t a member yet, it is time to invest in better pay and join and become active.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think of this?  Who fought to get pay raises for federal employees?  What group is advocating, making calls, knocking on doors, rallying for better pay?  Can you think of any other interest group?  Any other organization? The answer is “no.”  It is us and only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only remember idea from this meeting, let it be this:  we, as a Union, are the only group fighting for better pay.  Nobody else is fighting for us.  Nobody else is looking out for our interests, its just us. And we are winning.</a:t>
            </a:r>
          </a:p>
          <a:p>
            <a:endParaRPr lang="en-US" dirty="0"/>
          </a:p>
        </p:txBody>
      </p:sp>
      <p:sp>
        <p:nvSpPr>
          <p:cNvPr id="4" name="Slide Number Placeholder 3"/>
          <p:cNvSpPr>
            <a:spLocks noGrp="1"/>
          </p:cNvSpPr>
          <p:nvPr>
            <p:ph type="sldNum" sz="quarter" idx="5"/>
          </p:nvPr>
        </p:nvSpPr>
        <p:spPr/>
        <p:txBody>
          <a:bodyPr/>
          <a:lstStyle/>
          <a:p>
            <a:fld id="{047B1A63-A21C-4202-8DBD-44682BE2FCCB}" type="slidenum">
              <a:rPr lang="en-US" smtClean="0"/>
              <a:t>7</a:t>
            </a:fld>
            <a:endParaRPr lang="en-US" dirty="0"/>
          </a:p>
        </p:txBody>
      </p:sp>
    </p:spTree>
    <p:extLst>
      <p:ext uri="{BB962C8B-B14F-4D97-AF65-F5344CB8AC3E}">
        <p14:creationId xmlns:p14="http://schemas.microsoft.com/office/powerpoint/2010/main" val="106409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solidFill>
                  <a:srgbClr val="4E4E4E"/>
                </a:solidFill>
                <a:effectLst/>
                <a:latin typeface="Asap" panose="020F0504030102060203" pitchFamily="34" charset="0"/>
              </a:rPr>
              <a:t>AFGE holds two seats on the Federal Salary Council because we represent so many engaged and involved federal employees. On that Council, we proposed federal employees working in Fresno, Calif., Reno, Nev., Rochester, New York, and Spokane, Wash get a locality pay raise next year.  We made the recommendation and pushed for the President to adopt it, and thanks to our activism and shared influence, he did. Now, the Office of Personnel Management is taking the final steps to implement the new General Schedule (GS) pay localities. </a:t>
            </a:r>
          </a:p>
          <a:p>
            <a:pPr algn="l"/>
            <a:r>
              <a:rPr lang="en-US" b="0" dirty="0">
                <a:solidFill>
                  <a:srgbClr val="4E4E4E"/>
                </a:solidFill>
                <a:effectLst/>
                <a:latin typeface="Asap" panose="020F0504030102060203" pitchFamily="34" charset="0"/>
              </a:rPr>
              <a:t>New counties will also be added to 43 existing localities, so those working and living in these counties will get a locality pay bump as well. </a:t>
            </a:r>
          </a:p>
          <a:p>
            <a:pPr algn="l"/>
            <a:r>
              <a:rPr lang="en-US" b="0" dirty="0">
                <a:solidFill>
                  <a:srgbClr val="4E4E4E"/>
                </a:solidFill>
                <a:effectLst/>
                <a:latin typeface="Asap" panose="020F0504030102060203" pitchFamily="34" charset="0"/>
              </a:rPr>
              <a:t>The changes mean about 32,900 federal workers will see a locality pay raise starting Jan. 1, 2024. Who did this? AFGE members did.  Your local is AFGE- you are AFGE.</a:t>
            </a:r>
            <a:endParaRPr lang="en-US" dirty="0"/>
          </a:p>
        </p:txBody>
      </p:sp>
      <p:sp>
        <p:nvSpPr>
          <p:cNvPr id="4" name="Slide Number Placeholder 3"/>
          <p:cNvSpPr>
            <a:spLocks noGrp="1"/>
          </p:cNvSpPr>
          <p:nvPr>
            <p:ph type="sldNum" sz="quarter" idx="5"/>
          </p:nvPr>
        </p:nvSpPr>
        <p:spPr/>
        <p:txBody>
          <a:bodyPr/>
          <a:lstStyle/>
          <a:p>
            <a:fld id="{047B1A63-A21C-4202-8DBD-44682BE2FCCB}" type="slidenum">
              <a:rPr lang="en-US" smtClean="0"/>
              <a:t>8</a:t>
            </a:fld>
            <a:endParaRPr lang="en-US" dirty="0"/>
          </a:p>
        </p:txBody>
      </p:sp>
    </p:spTree>
    <p:extLst>
      <p:ext uri="{BB962C8B-B14F-4D97-AF65-F5344CB8AC3E}">
        <p14:creationId xmlns:p14="http://schemas.microsoft.com/office/powerpoint/2010/main" val="4083800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result of our Union’s hard work- members calling the hill, writing letters, our members laying the groundwork for this win.  The more we grow, the more members we have, the more people that get involved, the better we do.  We are working together and winning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other groups are. If you aren’t a member yet, it is time to invest in better pay and join and become active.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think of this?  Who worked to get pay raises?  What group is advocating, making calls, knocking on doors, rallying for better pay?  Can you think of any other interest group?  Any other organization? The answer is “no.”  It is us and only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only remember idea from this meeting, let it be this:  we, as a Union, are the only group working for better pay.  Nobody else is looking out for us.  Nobody else is looking out for our interests, its just us. And we are winning.</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That’s our Local, that’s your union.  And today, you can join and win more. </a:t>
            </a:r>
          </a:p>
          <a:p>
            <a:endParaRPr lang="en-US" dirty="0"/>
          </a:p>
        </p:txBody>
      </p:sp>
      <p:sp>
        <p:nvSpPr>
          <p:cNvPr id="4" name="Slide Number Placeholder 3"/>
          <p:cNvSpPr>
            <a:spLocks noGrp="1"/>
          </p:cNvSpPr>
          <p:nvPr>
            <p:ph type="sldNum" sz="quarter" idx="5"/>
          </p:nvPr>
        </p:nvSpPr>
        <p:spPr/>
        <p:txBody>
          <a:bodyPr/>
          <a:lstStyle/>
          <a:p>
            <a:fld id="{61773755-7B69-8448-8E7E-D1787F09890B}" type="slidenum">
              <a:rPr lang="en-US" smtClean="0"/>
              <a:t>9</a:t>
            </a:fld>
            <a:endParaRPr lang="en-US" dirty="0"/>
          </a:p>
        </p:txBody>
      </p:sp>
    </p:spTree>
    <p:extLst>
      <p:ext uri="{BB962C8B-B14F-4D97-AF65-F5344CB8AC3E}">
        <p14:creationId xmlns:p14="http://schemas.microsoft.com/office/powerpoint/2010/main" val="2715819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0" name="Straight Connector 9"/>
          <p:cNvCxnSpPr/>
          <p:nvPr userDrawn="1"/>
        </p:nvCxnSpPr>
        <p:spPr>
          <a:xfrm flipH="1">
            <a:off x="2852226" y="1451858"/>
            <a:ext cx="8820" cy="297848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3470987" y="6373911"/>
            <a:ext cx="6521823" cy="307777"/>
          </a:xfrm>
          <a:prstGeom prst="rect">
            <a:avLst/>
          </a:prstGeom>
          <a:noFill/>
        </p:spPr>
        <p:txBody>
          <a:bodyPr wrap="square" rtlCol="0">
            <a:spAutoFit/>
          </a:bodyPr>
          <a:lstStyle/>
          <a:p>
            <a:r>
              <a:rPr lang="en-US" sz="1400" dirty="0">
                <a:solidFill>
                  <a:schemeClr val="bg1"/>
                </a:solidFill>
              </a:rPr>
              <a:t>AMERICAN FEDERATION OF GOVERNMENT EMPLOYEES, AFL - CIO</a:t>
            </a:r>
          </a:p>
        </p:txBody>
      </p:sp>
      <p:sp>
        <p:nvSpPr>
          <p:cNvPr id="3" name="Text Placeholder 2"/>
          <p:cNvSpPr>
            <a:spLocks noGrp="1"/>
          </p:cNvSpPr>
          <p:nvPr>
            <p:ph type="body" sz="quarter" idx="10" hasCustomPrompt="1"/>
          </p:nvPr>
        </p:nvSpPr>
        <p:spPr>
          <a:xfrm>
            <a:off x="3352800" y="1452564"/>
            <a:ext cx="6923088" cy="913266"/>
          </a:xfrm>
        </p:spPr>
        <p:txBody>
          <a:bodyPr>
            <a:normAutofit/>
          </a:bodyPr>
          <a:lstStyle>
            <a:lvl1pPr marL="0" indent="0">
              <a:buNone/>
              <a:defRPr sz="5400" b="1" baseline="0">
                <a:solidFill>
                  <a:srgbClr val="002060"/>
                </a:solidFill>
              </a:defRPr>
            </a:lvl1pPr>
          </a:lstStyle>
          <a:p>
            <a:pPr lvl="0"/>
            <a:r>
              <a:rPr lang="en-US" dirty="0"/>
              <a:t>Main Title</a:t>
            </a:r>
          </a:p>
        </p:txBody>
      </p:sp>
      <p:sp>
        <p:nvSpPr>
          <p:cNvPr id="14" name="Text Placeholder 2"/>
          <p:cNvSpPr>
            <a:spLocks noGrp="1"/>
          </p:cNvSpPr>
          <p:nvPr>
            <p:ph type="body" sz="quarter" idx="11" hasCustomPrompt="1"/>
          </p:nvPr>
        </p:nvSpPr>
        <p:spPr>
          <a:xfrm>
            <a:off x="3352800" y="2440970"/>
            <a:ext cx="6923088" cy="913266"/>
          </a:xfrm>
        </p:spPr>
        <p:txBody>
          <a:bodyPr>
            <a:normAutofit/>
          </a:bodyPr>
          <a:lstStyle>
            <a:lvl1pPr marL="0" indent="0">
              <a:buNone/>
              <a:defRPr sz="4000" baseline="0">
                <a:solidFill>
                  <a:srgbClr val="FFC000"/>
                </a:solidFill>
              </a:defRPr>
            </a:lvl1pPr>
          </a:lstStyle>
          <a:p>
            <a:pPr lvl="0"/>
            <a:r>
              <a:rPr lang="en-US" dirty="0"/>
              <a:t>Subtitle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434" y="1411977"/>
            <a:ext cx="1485038" cy="3064478"/>
          </a:xfrm>
          <a:prstGeom prst="rect">
            <a:avLst/>
          </a:prstGeom>
        </p:spPr>
      </p:pic>
      <p:sp>
        <p:nvSpPr>
          <p:cNvPr id="7" name="Rectangle 6"/>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8" name="Rectangle 7"/>
          <p:cNvSpPr/>
          <p:nvPr userDrawn="1"/>
        </p:nvSpPr>
        <p:spPr>
          <a:xfrm>
            <a:off x="0" y="6117753"/>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5" name="Picture 4">
            <a:extLst>
              <a:ext uri="{FF2B5EF4-FFF2-40B4-BE49-F238E27FC236}">
                <a16:creationId xmlns:a16="http://schemas.microsoft.com/office/drawing/2014/main" id="{078B9761-FF58-5AB6-C382-D01030F3701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3413699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Achievement Slide">
    <p:spTree>
      <p:nvGrpSpPr>
        <p:cNvPr id="1" name=""/>
        <p:cNvGrpSpPr/>
        <p:nvPr/>
      </p:nvGrpSpPr>
      <p:grpSpPr>
        <a:xfrm>
          <a:off x="0" y="0"/>
          <a:ext cx="0" cy="0"/>
          <a:chOff x="0" y="0"/>
          <a:chExt cx="0" cy="0"/>
        </a:xfrm>
      </p:grpSpPr>
      <p:sp>
        <p:nvSpPr>
          <p:cNvPr id="11" name="Rectangle 10"/>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4" name="Rectangle 3"/>
          <p:cNvSpPr/>
          <p:nvPr userDrawn="1"/>
        </p:nvSpPr>
        <p:spPr>
          <a:xfrm>
            <a:off x="0" y="3799342"/>
            <a:ext cx="12192000" cy="934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hasCustomPrompt="1"/>
          </p:nvPr>
        </p:nvSpPr>
        <p:spPr>
          <a:xfrm>
            <a:off x="0" y="3799342"/>
            <a:ext cx="12192000" cy="934571"/>
          </a:xfrm>
        </p:spPr>
        <p:txBody>
          <a:bodyPr/>
          <a:lstStyle>
            <a:lvl1pPr algn="ctr">
              <a:defRPr b="1" baseline="0">
                <a:solidFill>
                  <a:schemeClr val="bg1"/>
                </a:solidFill>
              </a:defRPr>
            </a:lvl1pPr>
          </a:lstStyle>
          <a:p>
            <a:r>
              <a:rPr lang="en-US" dirty="0"/>
              <a:t>ENTER TEXT HERE</a:t>
            </a:r>
          </a:p>
        </p:txBody>
      </p:sp>
      <p:sp>
        <p:nvSpPr>
          <p:cNvPr id="3" name="Text Placeholder 2"/>
          <p:cNvSpPr>
            <a:spLocks noGrp="1"/>
          </p:cNvSpPr>
          <p:nvPr>
            <p:ph type="body" sz="quarter" idx="10" hasCustomPrompt="1"/>
          </p:nvPr>
        </p:nvSpPr>
        <p:spPr>
          <a:xfrm>
            <a:off x="1661967" y="986673"/>
            <a:ext cx="2317914" cy="1329314"/>
          </a:xfrm>
        </p:spPr>
        <p:txBody>
          <a:bodyPr>
            <a:normAutofit/>
          </a:bodyPr>
          <a:lstStyle>
            <a:lvl1pPr marL="0" indent="0" algn="ctr">
              <a:buNone/>
              <a:defRPr sz="9600">
                <a:solidFill>
                  <a:srgbClr val="002060"/>
                </a:solidFill>
                <a:latin typeface="Arial Black" panose="020B0A04020102020204" pitchFamily="34" charset="0"/>
              </a:defRPr>
            </a:lvl1pPr>
          </a:lstStyle>
          <a:p>
            <a:pPr lvl="0"/>
            <a:r>
              <a:rPr lang="en-US" dirty="0"/>
              <a:t>##</a:t>
            </a:r>
          </a:p>
        </p:txBody>
      </p:sp>
      <p:sp>
        <p:nvSpPr>
          <p:cNvPr id="8" name="Text Placeholder 7"/>
          <p:cNvSpPr>
            <a:spLocks noGrp="1"/>
          </p:cNvSpPr>
          <p:nvPr>
            <p:ph type="body" sz="quarter" idx="11" hasCustomPrompt="1"/>
          </p:nvPr>
        </p:nvSpPr>
        <p:spPr>
          <a:xfrm>
            <a:off x="7799531" y="997529"/>
            <a:ext cx="2826905" cy="1372322"/>
          </a:xfrm>
        </p:spPr>
        <p:txBody>
          <a:bodyPr>
            <a:normAutofit/>
          </a:bodyPr>
          <a:lstStyle>
            <a:lvl1pPr marL="0" indent="0" algn="ctr">
              <a:buNone/>
              <a:defRPr sz="8800">
                <a:solidFill>
                  <a:srgbClr val="002060"/>
                </a:solidFill>
                <a:latin typeface="Arial Black" panose="020B0A04020102020204" pitchFamily="34" charset="0"/>
              </a:defRPr>
            </a:lvl1pPr>
          </a:lstStyle>
          <a:p>
            <a:pPr lvl="0"/>
            <a:r>
              <a:rPr lang="en-US" dirty="0"/>
              <a:t>##</a:t>
            </a:r>
          </a:p>
        </p:txBody>
      </p:sp>
      <p:sp>
        <p:nvSpPr>
          <p:cNvPr id="10" name="Text Placeholder 9"/>
          <p:cNvSpPr>
            <a:spLocks noGrp="1"/>
          </p:cNvSpPr>
          <p:nvPr>
            <p:ph type="body" sz="quarter" idx="12" hasCustomPrompt="1"/>
          </p:nvPr>
        </p:nvSpPr>
        <p:spPr>
          <a:xfrm>
            <a:off x="1603248" y="2354925"/>
            <a:ext cx="2471883" cy="457069"/>
          </a:xfrm>
        </p:spPr>
        <p:txBody>
          <a:bodyPr/>
          <a:lstStyle>
            <a:lvl1pPr marL="0" indent="0" algn="ctr">
              <a:buNone/>
              <a:defRPr baseline="0">
                <a:solidFill>
                  <a:srgbClr val="002060"/>
                </a:solidFill>
              </a:defRPr>
            </a:lvl1pPr>
          </a:lstStyle>
          <a:p>
            <a:pPr lvl="0"/>
            <a:r>
              <a:rPr lang="en-US" dirty="0"/>
              <a:t>Enter Text Here</a:t>
            </a:r>
          </a:p>
        </p:txBody>
      </p:sp>
      <p:sp>
        <p:nvSpPr>
          <p:cNvPr id="13" name="Text Placeholder 12"/>
          <p:cNvSpPr>
            <a:spLocks noGrp="1"/>
          </p:cNvSpPr>
          <p:nvPr>
            <p:ph type="body" sz="quarter" idx="13" hasCustomPrompt="1"/>
          </p:nvPr>
        </p:nvSpPr>
        <p:spPr>
          <a:xfrm>
            <a:off x="7744111" y="2371057"/>
            <a:ext cx="2965451" cy="460605"/>
          </a:xfrm>
        </p:spPr>
        <p:txBody>
          <a:bodyPr/>
          <a:lstStyle>
            <a:lvl1pPr marL="0" indent="0" algn="ctr">
              <a:buNone/>
              <a:defRPr b="0" baseline="0">
                <a:solidFill>
                  <a:srgbClr val="002060"/>
                </a:solidFill>
              </a:defRPr>
            </a:lvl1pPr>
          </a:lstStyle>
          <a:p>
            <a:pPr lvl="0"/>
            <a:r>
              <a:rPr lang="en-US" dirty="0"/>
              <a:t>Enter Text Here</a:t>
            </a:r>
          </a:p>
        </p:txBody>
      </p:sp>
      <p:sp>
        <p:nvSpPr>
          <p:cNvPr id="12" name="Text Placeholder 7"/>
          <p:cNvSpPr>
            <a:spLocks noGrp="1"/>
          </p:cNvSpPr>
          <p:nvPr>
            <p:ph type="body" sz="quarter" idx="14"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5" name="Rectangle 14"/>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7AC14258-5D4A-B2E9-2F65-9368E86E914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1065980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s Slide">
    <p:spTree>
      <p:nvGrpSpPr>
        <p:cNvPr id="1" name=""/>
        <p:cNvGrpSpPr/>
        <p:nvPr/>
      </p:nvGrpSpPr>
      <p:grpSpPr>
        <a:xfrm>
          <a:off x="0" y="0"/>
          <a:ext cx="0" cy="0"/>
          <a:chOff x="0" y="0"/>
          <a:chExt cx="0" cy="0"/>
        </a:xfrm>
      </p:grpSpPr>
      <p:sp>
        <p:nvSpPr>
          <p:cNvPr id="15" name="Rectangle 14"/>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4" name="Rectangle 3"/>
          <p:cNvSpPr/>
          <p:nvPr userDrawn="1"/>
        </p:nvSpPr>
        <p:spPr>
          <a:xfrm>
            <a:off x="0" y="2837319"/>
            <a:ext cx="12192000" cy="934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5"/>
          <p:cNvSpPr>
            <a:spLocks noGrp="1"/>
          </p:cNvSpPr>
          <p:nvPr>
            <p:ph type="title" hasCustomPrompt="1"/>
          </p:nvPr>
        </p:nvSpPr>
        <p:spPr>
          <a:xfrm>
            <a:off x="1" y="2853880"/>
            <a:ext cx="12192000" cy="918010"/>
          </a:xfrm>
        </p:spPr>
        <p:txBody>
          <a:bodyPr/>
          <a:lstStyle>
            <a:lvl1pPr algn="ctr">
              <a:defRPr b="1" baseline="0">
                <a:solidFill>
                  <a:schemeClr val="bg1"/>
                </a:solidFill>
              </a:defRPr>
            </a:lvl1pPr>
          </a:lstStyle>
          <a:p>
            <a:r>
              <a:rPr lang="en-US" dirty="0"/>
              <a:t>ENTER TEXT HERE</a:t>
            </a:r>
          </a:p>
        </p:txBody>
      </p:sp>
      <p:sp>
        <p:nvSpPr>
          <p:cNvPr id="6" name="Text Placeholder 5"/>
          <p:cNvSpPr>
            <a:spLocks noGrp="1"/>
          </p:cNvSpPr>
          <p:nvPr>
            <p:ph type="body" sz="quarter" idx="10" hasCustomPrompt="1"/>
          </p:nvPr>
        </p:nvSpPr>
        <p:spPr>
          <a:xfrm>
            <a:off x="1329894" y="637019"/>
            <a:ext cx="3671598" cy="1039381"/>
          </a:xfrm>
        </p:spPr>
        <p:txBody>
          <a:bodyPr>
            <a:noAutofit/>
          </a:bodyPr>
          <a:lstStyle>
            <a:lvl1pPr marL="0" indent="0" algn="ctr">
              <a:buNone/>
              <a:defRPr sz="6600" baseline="0">
                <a:solidFill>
                  <a:srgbClr val="002060"/>
                </a:solidFill>
                <a:latin typeface="Arial Black" panose="020B0A04020102020204" pitchFamily="34" charset="0"/>
              </a:defRPr>
            </a:lvl1pPr>
          </a:lstStyle>
          <a:p>
            <a:pPr lvl="0"/>
            <a:r>
              <a:rPr lang="en-US" dirty="0"/>
              <a:t>###</a:t>
            </a:r>
          </a:p>
        </p:txBody>
      </p:sp>
      <p:sp>
        <p:nvSpPr>
          <p:cNvPr id="8" name="Text Placeholder 7"/>
          <p:cNvSpPr>
            <a:spLocks noGrp="1"/>
          </p:cNvSpPr>
          <p:nvPr>
            <p:ph type="body" sz="quarter" idx="11" hasCustomPrompt="1"/>
          </p:nvPr>
        </p:nvSpPr>
        <p:spPr>
          <a:xfrm>
            <a:off x="1329894" y="1676400"/>
            <a:ext cx="3671888" cy="706438"/>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0" name="Text Placeholder 9"/>
          <p:cNvSpPr>
            <a:spLocks noGrp="1"/>
          </p:cNvSpPr>
          <p:nvPr>
            <p:ph type="body" sz="quarter" idx="12" hasCustomPrompt="1"/>
          </p:nvPr>
        </p:nvSpPr>
        <p:spPr>
          <a:xfrm>
            <a:off x="7799677" y="637019"/>
            <a:ext cx="3061998" cy="915121"/>
          </a:xfrm>
        </p:spPr>
        <p:txBody>
          <a:bodyPr>
            <a:normAutofit/>
          </a:bodyPr>
          <a:lstStyle>
            <a:lvl1pPr marL="0" indent="0" algn="ctr">
              <a:buNone/>
              <a:defRPr sz="6600">
                <a:solidFill>
                  <a:srgbClr val="002060"/>
                </a:solidFill>
                <a:latin typeface="Arial Black" panose="020B0A04020102020204" pitchFamily="34" charset="0"/>
              </a:defRPr>
            </a:lvl1pPr>
          </a:lstStyle>
          <a:p>
            <a:pPr lvl="0"/>
            <a:r>
              <a:rPr lang="en-US" dirty="0"/>
              <a:t>###</a:t>
            </a:r>
          </a:p>
        </p:txBody>
      </p:sp>
      <p:sp>
        <p:nvSpPr>
          <p:cNvPr id="12" name="Text Placeholder 11"/>
          <p:cNvSpPr>
            <a:spLocks noGrp="1"/>
          </p:cNvSpPr>
          <p:nvPr>
            <p:ph type="body" sz="quarter" idx="13" hasCustomPrompt="1"/>
          </p:nvPr>
        </p:nvSpPr>
        <p:spPr>
          <a:xfrm>
            <a:off x="7716838" y="1676400"/>
            <a:ext cx="3144837" cy="706438"/>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4" name="Text Placeholder 13"/>
          <p:cNvSpPr>
            <a:spLocks noGrp="1"/>
          </p:cNvSpPr>
          <p:nvPr>
            <p:ph type="body" sz="quarter" idx="14" hasCustomPrompt="1"/>
          </p:nvPr>
        </p:nvSpPr>
        <p:spPr>
          <a:xfrm>
            <a:off x="1329894" y="4226371"/>
            <a:ext cx="3837420" cy="1038946"/>
          </a:xfrm>
        </p:spPr>
        <p:txBody>
          <a:bodyPr>
            <a:normAutofit/>
          </a:bodyPr>
          <a:lstStyle>
            <a:lvl1pPr marL="0" indent="0" algn="ctr">
              <a:buNone/>
              <a:defRPr sz="6600">
                <a:solidFill>
                  <a:srgbClr val="002060"/>
                </a:solidFill>
                <a:latin typeface="Arial Black" panose="020B0A04020102020204" pitchFamily="34" charset="0"/>
              </a:defRPr>
            </a:lvl1pPr>
          </a:lstStyle>
          <a:p>
            <a:pPr lvl="0"/>
            <a:r>
              <a:rPr lang="en-US" dirty="0"/>
              <a:t>###</a:t>
            </a:r>
          </a:p>
        </p:txBody>
      </p:sp>
      <p:sp>
        <p:nvSpPr>
          <p:cNvPr id="16" name="Text Placeholder 15"/>
          <p:cNvSpPr>
            <a:spLocks noGrp="1"/>
          </p:cNvSpPr>
          <p:nvPr>
            <p:ph type="body" sz="quarter" idx="15" hasCustomPrompt="1"/>
          </p:nvPr>
        </p:nvSpPr>
        <p:spPr>
          <a:xfrm>
            <a:off x="7543295" y="4233156"/>
            <a:ext cx="4378325" cy="1032161"/>
          </a:xfrm>
        </p:spPr>
        <p:txBody>
          <a:bodyPr>
            <a:normAutofit/>
          </a:bodyPr>
          <a:lstStyle>
            <a:lvl1pPr marL="0" indent="0" algn="ctr">
              <a:buNone/>
              <a:defRPr sz="6600" b="0" baseline="0">
                <a:solidFill>
                  <a:srgbClr val="002060"/>
                </a:solidFill>
                <a:latin typeface="Arial Black" panose="020B0A04020102020204" pitchFamily="34" charset="0"/>
              </a:defRPr>
            </a:lvl1pPr>
          </a:lstStyle>
          <a:p>
            <a:pPr lvl="0"/>
            <a:r>
              <a:rPr lang="en-US" dirty="0"/>
              <a:t>###</a:t>
            </a:r>
          </a:p>
        </p:txBody>
      </p:sp>
      <p:sp>
        <p:nvSpPr>
          <p:cNvPr id="18" name="Text Placeholder 17"/>
          <p:cNvSpPr>
            <a:spLocks noGrp="1"/>
          </p:cNvSpPr>
          <p:nvPr>
            <p:ph type="body" sz="quarter" idx="16" hasCustomPrompt="1"/>
          </p:nvPr>
        </p:nvSpPr>
        <p:spPr>
          <a:xfrm>
            <a:off x="1329894" y="5265317"/>
            <a:ext cx="3836989" cy="650586"/>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20" name="Text Placeholder 19"/>
          <p:cNvSpPr>
            <a:spLocks noGrp="1"/>
          </p:cNvSpPr>
          <p:nvPr>
            <p:ph type="body" sz="quarter" idx="17" hasCustomPrompt="1"/>
          </p:nvPr>
        </p:nvSpPr>
        <p:spPr>
          <a:xfrm>
            <a:off x="7543800" y="5265738"/>
            <a:ext cx="4378325" cy="650165"/>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7" name="Text Placeholder 7"/>
          <p:cNvSpPr>
            <a:spLocks noGrp="1"/>
          </p:cNvSpPr>
          <p:nvPr>
            <p:ph type="body" sz="quarter" idx="18"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21" name="Rectangle 20"/>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3C18293E-8D99-D97E-A513-D546577D65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2868257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bsite Stats">
    <p:spTree>
      <p:nvGrpSpPr>
        <p:cNvPr id="1" name=""/>
        <p:cNvGrpSpPr/>
        <p:nvPr/>
      </p:nvGrpSpPr>
      <p:grpSpPr>
        <a:xfrm>
          <a:off x="0" y="0"/>
          <a:ext cx="0" cy="0"/>
          <a:chOff x="0" y="0"/>
          <a:chExt cx="0" cy="0"/>
        </a:xfrm>
      </p:grpSpPr>
      <p:sp>
        <p:nvSpPr>
          <p:cNvPr id="10" name="Rectangle 9"/>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4" name="Rectangle 3"/>
          <p:cNvSpPr/>
          <p:nvPr userDrawn="1"/>
        </p:nvSpPr>
        <p:spPr>
          <a:xfrm>
            <a:off x="0" y="2837319"/>
            <a:ext cx="12192000" cy="934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5"/>
          <p:cNvSpPr>
            <a:spLocks noGrp="1"/>
          </p:cNvSpPr>
          <p:nvPr>
            <p:ph type="title" hasCustomPrompt="1"/>
          </p:nvPr>
        </p:nvSpPr>
        <p:spPr>
          <a:xfrm>
            <a:off x="0" y="2837319"/>
            <a:ext cx="12192000" cy="934571"/>
          </a:xfrm>
        </p:spPr>
        <p:txBody>
          <a:bodyPr/>
          <a:lstStyle>
            <a:lvl1pPr algn="ctr">
              <a:defRPr b="1" baseline="0">
                <a:solidFill>
                  <a:schemeClr val="bg1"/>
                </a:solidFill>
              </a:defRPr>
            </a:lvl1pPr>
          </a:lstStyle>
          <a:p>
            <a:r>
              <a:rPr lang="en-US" dirty="0"/>
              <a:t>ENTER TEXT HERE</a:t>
            </a:r>
          </a:p>
        </p:txBody>
      </p:sp>
      <p:sp>
        <p:nvSpPr>
          <p:cNvPr id="6" name="Text Placeholder 5"/>
          <p:cNvSpPr>
            <a:spLocks noGrp="1"/>
          </p:cNvSpPr>
          <p:nvPr>
            <p:ph type="body" sz="quarter" idx="10" hasCustomPrompt="1"/>
          </p:nvPr>
        </p:nvSpPr>
        <p:spPr>
          <a:xfrm>
            <a:off x="3754440" y="637020"/>
            <a:ext cx="4779961" cy="900406"/>
          </a:xfrm>
        </p:spPr>
        <p:txBody>
          <a:bodyPr>
            <a:noAutofit/>
          </a:bodyPr>
          <a:lstStyle>
            <a:lvl1pPr marL="0" indent="0" algn="ctr">
              <a:buNone/>
              <a:defRPr sz="6600" baseline="0">
                <a:solidFill>
                  <a:srgbClr val="002060"/>
                </a:solidFill>
                <a:latin typeface="Arial Black" panose="020B0A04020102020204" pitchFamily="34" charset="0"/>
              </a:defRPr>
            </a:lvl1pPr>
          </a:lstStyle>
          <a:p>
            <a:pPr lvl="0"/>
            <a:r>
              <a:rPr lang="en-US" dirty="0"/>
              <a:t>###</a:t>
            </a:r>
          </a:p>
        </p:txBody>
      </p:sp>
      <p:sp>
        <p:nvSpPr>
          <p:cNvPr id="8" name="Text Placeholder 7"/>
          <p:cNvSpPr>
            <a:spLocks noGrp="1"/>
          </p:cNvSpPr>
          <p:nvPr>
            <p:ph type="body" sz="quarter" idx="11" hasCustomPrompt="1"/>
          </p:nvPr>
        </p:nvSpPr>
        <p:spPr>
          <a:xfrm>
            <a:off x="4419458" y="1676401"/>
            <a:ext cx="3671888" cy="706438"/>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4" name="Text Placeholder 13"/>
          <p:cNvSpPr>
            <a:spLocks noGrp="1"/>
          </p:cNvSpPr>
          <p:nvPr>
            <p:ph type="body" sz="quarter" idx="14" hasCustomPrompt="1"/>
          </p:nvPr>
        </p:nvSpPr>
        <p:spPr>
          <a:xfrm>
            <a:off x="3754440" y="4226371"/>
            <a:ext cx="4779961" cy="830698"/>
          </a:xfrm>
        </p:spPr>
        <p:txBody>
          <a:bodyPr>
            <a:normAutofit/>
          </a:bodyPr>
          <a:lstStyle>
            <a:lvl1pPr marL="0" indent="0" algn="ctr">
              <a:buNone/>
              <a:defRPr sz="6600">
                <a:solidFill>
                  <a:srgbClr val="002060"/>
                </a:solidFill>
                <a:latin typeface="Arial Black" panose="020B0A04020102020204" pitchFamily="34" charset="0"/>
              </a:defRPr>
            </a:lvl1pPr>
          </a:lstStyle>
          <a:p>
            <a:pPr lvl="0"/>
            <a:r>
              <a:rPr lang="en-US" dirty="0"/>
              <a:t>###</a:t>
            </a:r>
          </a:p>
        </p:txBody>
      </p:sp>
      <p:sp>
        <p:nvSpPr>
          <p:cNvPr id="18" name="Text Placeholder 17"/>
          <p:cNvSpPr>
            <a:spLocks noGrp="1"/>
          </p:cNvSpPr>
          <p:nvPr>
            <p:ph type="body" sz="quarter" idx="16" hasCustomPrompt="1"/>
          </p:nvPr>
        </p:nvSpPr>
        <p:spPr>
          <a:xfrm>
            <a:off x="4419458" y="5196044"/>
            <a:ext cx="3836989" cy="650586"/>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1" name="Text Placeholder 7"/>
          <p:cNvSpPr>
            <a:spLocks noGrp="1"/>
          </p:cNvSpPr>
          <p:nvPr>
            <p:ph type="body" sz="quarter" idx="17"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3" name="Rectangle 12"/>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9C019A6F-14F8-B360-5A9E-E61671D7272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339413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sp>
        <p:nvSpPr>
          <p:cNvPr id="7" name="Rectangle 6"/>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9" name="Chart Placeholder 8"/>
          <p:cNvSpPr>
            <a:spLocks noGrp="1"/>
          </p:cNvSpPr>
          <p:nvPr>
            <p:ph type="chart" sz="quarter" idx="10"/>
          </p:nvPr>
        </p:nvSpPr>
        <p:spPr>
          <a:xfrm>
            <a:off x="5864225" y="1751184"/>
            <a:ext cx="5489575" cy="3970338"/>
          </a:xfrm>
        </p:spPr>
        <p:txBody>
          <a:bodyPr/>
          <a:lstStyle/>
          <a:p>
            <a:endParaRPr lang="en-US" dirty="0"/>
          </a:p>
        </p:txBody>
      </p:sp>
      <p:sp>
        <p:nvSpPr>
          <p:cNvPr id="11" name="Text Placeholder 10"/>
          <p:cNvSpPr>
            <a:spLocks noGrp="1"/>
          </p:cNvSpPr>
          <p:nvPr>
            <p:ph type="body" sz="quarter" idx="11"/>
          </p:nvPr>
        </p:nvSpPr>
        <p:spPr>
          <a:xfrm>
            <a:off x="838200" y="1745542"/>
            <a:ext cx="4865688" cy="3970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p:nvPr>
        </p:nvSpPr>
        <p:spPr>
          <a:xfrm>
            <a:off x="838200" y="375529"/>
            <a:ext cx="10515600" cy="1325563"/>
          </a:xfrm>
        </p:spPr>
        <p:txBody>
          <a:bodyPr/>
          <a:lstStyle>
            <a:lvl1pPr>
              <a:defRPr b="1">
                <a:solidFill>
                  <a:srgbClr val="002060"/>
                </a:solidFill>
              </a:defRPr>
            </a:lvl1pPr>
          </a:lstStyle>
          <a:p>
            <a:r>
              <a:rPr lang="en-US" dirty="0"/>
              <a:t>Click to edit Master title style</a:t>
            </a:r>
          </a:p>
        </p:txBody>
      </p:sp>
      <p:sp>
        <p:nvSpPr>
          <p:cNvPr id="10" name="Text Placeholder 7"/>
          <p:cNvSpPr>
            <a:spLocks noGrp="1"/>
          </p:cNvSpPr>
          <p:nvPr>
            <p:ph type="body" sz="quarter" idx="12"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3" name="Rectangle 12"/>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DDCCDC3-B85C-0D91-54CA-8BF26F5B0EC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2179853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BCE52D3-CD58-D44E-8CF9-EFBD0F8D2C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8A45310-F109-F047-9A55-D3BFAF27A00A}"/>
              </a:ext>
            </a:extLst>
          </p:cNvPr>
          <p:cNvSpPr>
            <a:spLocks noGrp="1"/>
          </p:cNvSpPr>
          <p:nvPr>
            <p:ph type="title"/>
          </p:nvPr>
        </p:nvSpPr>
        <p:spPr>
          <a:xfrm>
            <a:off x="3336010" y="681037"/>
            <a:ext cx="8824993" cy="1325563"/>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02F8AB0-281D-8648-AFF4-1F84CE020E42}"/>
              </a:ext>
            </a:extLst>
          </p:cNvPr>
          <p:cNvSpPr>
            <a:spLocks noGrp="1"/>
          </p:cNvSpPr>
          <p:nvPr>
            <p:ph idx="1"/>
          </p:nvPr>
        </p:nvSpPr>
        <p:spPr>
          <a:xfrm>
            <a:off x="4169044" y="2231755"/>
            <a:ext cx="7184756" cy="3945207"/>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A6867A-D5BB-3C47-8035-44EE579C8E40}"/>
              </a:ext>
            </a:extLst>
          </p:cNvPr>
          <p:cNvSpPr>
            <a:spLocks noGrp="1"/>
          </p:cNvSpPr>
          <p:nvPr>
            <p:ph type="dt" sz="half" idx="10"/>
          </p:nvPr>
        </p:nvSpPr>
        <p:spPr/>
        <p:txBody>
          <a:bodyPr/>
          <a:lstStyle/>
          <a:p>
            <a:fld id="{CB33447E-D03E-1F49-88E7-52AC5BBCE861}" type="datetimeFigureOut">
              <a:rPr lang="en-US" smtClean="0"/>
              <a:t>5/2/2024</a:t>
            </a:fld>
            <a:endParaRPr lang="en-US" dirty="0"/>
          </a:p>
        </p:txBody>
      </p:sp>
      <p:sp>
        <p:nvSpPr>
          <p:cNvPr id="5" name="Footer Placeholder 4">
            <a:extLst>
              <a:ext uri="{FF2B5EF4-FFF2-40B4-BE49-F238E27FC236}">
                <a16:creationId xmlns:a16="http://schemas.microsoft.com/office/drawing/2014/main" id="{FA262D90-7D00-324D-AF6B-8FB95AFC36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064CA4-EDE9-F84A-BBB0-74DCBC6EED90}"/>
              </a:ext>
            </a:extLst>
          </p:cNvPr>
          <p:cNvSpPr>
            <a:spLocks noGrp="1"/>
          </p:cNvSpPr>
          <p:nvPr>
            <p:ph type="sldNum" sz="quarter" idx="12"/>
          </p:nvPr>
        </p:nvSpPr>
        <p:spPr/>
        <p:txBody>
          <a:bodyPr/>
          <a:lstStyle/>
          <a:p>
            <a:fld id="{0A8B34E1-24F8-814B-9BC1-C948B9C44D94}" type="slidenum">
              <a:rPr lang="en-US" smtClean="0"/>
              <a:t>‹#›</a:t>
            </a:fld>
            <a:endParaRPr lang="en-US" dirty="0"/>
          </a:p>
        </p:txBody>
      </p:sp>
      <p:pic>
        <p:nvPicPr>
          <p:cNvPr id="9" name="Picture 8">
            <a:extLst>
              <a:ext uri="{FF2B5EF4-FFF2-40B4-BE49-F238E27FC236}">
                <a16:creationId xmlns:a16="http://schemas.microsoft.com/office/drawing/2014/main" id="{22BB851C-BD42-8973-90FA-C6B0E5D218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3251654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C4A4320C-4D51-0746-9931-939717A61B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5FA4D05-A688-184F-AB22-1E1710F515D5}"/>
              </a:ext>
            </a:extLst>
          </p:cNvPr>
          <p:cNvSpPr>
            <a:spLocks noGrp="1"/>
          </p:cNvSpPr>
          <p:nvPr>
            <p:ph type="title"/>
          </p:nvPr>
        </p:nvSpPr>
        <p:spPr>
          <a:xfrm>
            <a:off x="3226231" y="644094"/>
            <a:ext cx="8521485" cy="1325563"/>
          </a:xfrm>
        </p:spPr>
        <p:txBody>
          <a:bodyPr/>
          <a:lstStyle>
            <a:lvl1pPr>
              <a:defRPr>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DEBC64BE-917A-AC4A-BF24-2437E36582A2}"/>
              </a:ext>
            </a:extLst>
          </p:cNvPr>
          <p:cNvSpPr>
            <a:spLocks noGrp="1"/>
          </p:cNvSpPr>
          <p:nvPr>
            <p:ph type="dt" sz="half" idx="10"/>
          </p:nvPr>
        </p:nvSpPr>
        <p:spPr/>
        <p:txBody>
          <a:bodyPr/>
          <a:lstStyle/>
          <a:p>
            <a:fld id="{CB33447E-D03E-1F49-88E7-52AC5BBCE861}" type="datetimeFigureOut">
              <a:rPr lang="en-US" smtClean="0"/>
              <a:t>5/2/2024</a:t>
            </a:fld>
            <a:endParaRPr lang="en-US" dirty="0"/>
          </a:p>
        </p:txBody>
      </p:sp>
      <p:sp>
        <p:nvSpPr>
          <p:cNvPr id="4" name="Footer Placeholder 3">
            <a:extLst>
              <a:ext uri="{FF2B5EF4-FFF2-40B4-BE49-F238E27FC236}">
                <a16:creationId xmlns:a16="http://schemas.microsoft.com/office/drawing/2014/main" id="{0A010C65-133B-F34C-A28A-119BB53775E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2CDD06-A18D-C34F-A0A2-664054FB703D}"/>
              </a:ext>
            </a:extLst>
          </p:cNvPr>
          <p:cNvSpPr>
            <a:spLocks noGrp="1"/>
          </p:cNvSpPr>
          <p:nvPr>
            <p:ph type="sldNum" sz="quarter" idx="12"/>
          </p:nvPr>
        </p:nvSpPr>
        <p:spPr/>
        <p:txBody>
          <a:bodyPr/>
          <a:lstStyle/>
          <a:p>
            <a:fld id="{0A8B34E1-24F8-814B-9BC1-C948B9C44D94}" type="slidenum">
              <a:rPr lang="en-US" smtClean="0"/>
              <a:t>‹#›</a:t>
            </a:fld>
            <a:endParaRPr lang="en-US" dirty="0"/>
          </a:p>
        </p:txBody>
      </p:sp>
      <p:pic>
        <p:nvPicPr>
          <p:cNvPr id="8" name="Picture 7">
            <a:extLst>
              <a:ext uri="{FF2B5EF4-FFF2-40B4-BE49-F238E27FC236}">
                <a16:creationId xmlns:a16="http://schemas.microsoft.com/office/drawing/2014/main" id="{9D3F9CF8-E9D5-D99B-6645-C43D4B2FB53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2662723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9673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Outlin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406640" y="0"/>
            <a:ext cx="4785360" cy="6845300"/>
          </a:xfrm>
          <a:prstGeom prst="rect">
            <a:avLst/>
          </a:prstGeom>
        </p:spPr>
      </p:pic>
      <p:sp>
        <p:nvSpPr>
          <p:cNvPr id="9" name="Rectangle 8"/>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 name="Title 1"/>
          <p:cNvSpPr>
            <a:spLocks noGrp="1"/>
          </p:cNvSpPr>
          <p:nvPr>
            <p:ph type="title" hasCustomPrompt="1"/>
          </p:nvPr>
        </p:nvSpPr>
        <p:spPr>
          <a:xfrm>
            <a:off x="838200" y="365125"/>
            <a:ext cx="5344255" cy="1158875"/>
          </a:xfrm>
        </p:spPr>
        <p:txBody>
          <a:bodyPr>
            <a:noAutofit/>
          </a:bodyPr>
          <a:lstStyle>
            <a:lvl1pPr>
              <a:defRPr sz="3600" b="1" baseline="0">
                <a:solidFill>
                  <a:srgbClr val="002060"/>
                </a:solidFill>
              </a:defRPr>
            </a:lvl1pPr>
          </a:lstStyle>
          <a:p>
            <a:pPr lvl="0"/>
            <a:r>
              <a:rPr lang="en-US" sz="4400" dirty="0"/>
              <a:t>Presentation Outline</a:t>
            </a:r>
          </a:p>
        </p:txBody>
      </p:sp>
      <p:sp>
        <p:nvSpPr>
          <p:cNvPr id="3" name="Content Placeholder 2"/>
          <p:cNvSpPr>
            <a:spLocks noGrp="1"/>
          </p:cNvSpPr>
          <p:nvPr>
            <p:ph idx="1"/>
          </p:nvPr>
        </p:nvSpPr>
        <p:spPr>
          <a:xfrm>
            <a:off x="838200" y="1825625"/>
            <a:ext cx="5344255" cy="4093730"/>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0" name="Rectangle 9"/>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8A12A22F-D60F-96C6-CE65-A5458D788A3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260231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sp>
        <p:nvSpPr>
          <p:cNvPr id="19" name="Rectangle 18"/>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5" b="13395"/>
          <a:stretch/>
        </p:blipFill>
        <p:spPr>
          <a:xfrm>
            <a:off x="-3173" y="1"/>
            <a:ext cx="3839513" cy="2992581"/>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94" t="36048" r="32775" b="15651"/>
          <a:stretch/>
        </p:blipFill>
        <p:spPr>
          <a:xfrm>
            <a:off x="0" y="3055582"/>
            <a:ext cx="3823855" cy="3053119"/>
          </a:xfrm>
          <a:prstGeom prst="rect">
            <a:avLst/>
          </a:prstGeom>
        </p:spPr>
      </p:pic>
      <p:sp>
        <p:nvSpPr>
          <p:cNvPr id="16" name="Text Placeholder 15"/>
          <p:cNvSpPr>
            <a:spLocks noGrp="1"/>
          </p:cNvSpPr>
          <p:nvPr>
            <p:ph type="body" sz="quarter" idx="10"/>
          </p:nvPr>
        </p:nvSpPr>
        <p:spPr>
          <a:xfrm>
            <a:off x="6125113" y="1588631"/>
            <a:ext cx="5322598" cy="18589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p:cNvSpPr>
            <a:spLocks noGrp="1"/>
          </p:cNvSpPr>
          <p:nvPr>
            <p:ph type="body" sz="quarter" idx="11"/>
          </p:nvPr>
        </p:nvSpPr>
        <p:spPr>
          <a:xfrm>
            <a:off x="6125113" y="4124657"/>
            <a:ext cx="5322598" cy="18589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2" hasCustomPrompt="1"/>
          </p:nvPr>
        </p:nvSpPr>
        <p:spPr>
          <a:xfrm>
            <a:off x="4860303" y="261677"/>
            <a:ext cx="6588125" cy="928688"/>
          </a:xfrm>
        </p:spPr>
        <p:txBody>
          <a:bodyPr>
            <a:normAutofit/>
          </a:bodyPr>
          <a:lstStyle>
            <a:lvl1pPr marL="0" indent="0">
              <a:buNone/>
              <a:defRPr sz="4400" b="1">
                <a:solidFill>
                  <a:srgbClr val="002060"/>
                </a:solidFill>
                <a:latin typeface="+mj-lt"/>
              </a:defRPr>
            </a:lvl1pPr>
            <a:lvl2pPr marL="457200" indent="0">
              <a:buNone/>
              <a:defRPr/>
            </a:lvl2pPr>
          </a:lstStyle>
          <a:p>
            <a:pPr lvl="0"/>
            <a:r>
              <a:rPr lang="en-US" dirty="0"/>
              <a:t>Edit Title of Slide</a:t>
            </a:r>
          </a:p>
        </p:txBody>
      </p:sp>
      <p:sp>
        <p:nvSpPr>
          <p:cNvPr id="20" name="Text Placeholder 7"/>
          <p:cNvSpPr>
            <a:spLocks noGrp="1"/>
          </p:cNvSpPr>
          <p:nvPr>
            <p:ph type="body" sz="quarter" idx="14"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8" name="Rectangle 17"/>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ED8FAAF-45C5-EFC8-97E3-186DD7B9D89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3226465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Blu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84" y="0"/>
            <a:ext cx="12180231" cy="6858000"/>
          </a:xfrm>
          <a:prstGeom prst="rect">
            <a:avLst/>
          </a:prstGeom>
        </p:spPr>
      </p:pic>
      <p:sp>
        <p:nvSpPr>
          <p:cNvPr id="11" name="Rectangle 10"/>
          <p:cNvSpPr/>
          <p:nvPr userDrawn="1"/>
        </p:nvSpPr>
        <p:spPr>
          <a:xfrm>
            <a:off x="0" y="0"/>
            <a:ext cx="12192000" cy="6858000"/>
          </a:xfrm>
          <a:prstGeom prst="rect">
            <a:avLst/>
          </a:prstGeom>
          <a:solidFill>
            <a:srgbClr val="0D3DE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hasCustomPrompt="1"/>
          </p:nvPr>
        </p:nvSpPr>
        <p:spPr>
          <a:xfrm>
            <a:off x="0" y="2433926"/>
            <a:ext cx="12192000" cy="1990148"/>
          </a:xfrm>
        </p:spPr>
        <p:txBody>
          <a:bodyPr>
            <a:noAutofit/>
          </a:bodyPr>
          <a:lstStyle>
            <a:lvl1pPr algn="ctr">
              <a:defRPr sz="8000" baseline="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TRANSITION TITLE</a:t>
            </a:r>
          </a:p>
        </p:txBody>
      </p:sp>
      <p:sp>
        <p:nvSpPr>
          <p:cNvPr id="9" name="Text Placeholder 7"/>
          <p:cNvSpPr>
            <a:spLocks noGrp="1"/>
          </p:cNvSpPr>
          <p:nvPr>
            <p:ph type="body" sz="quarter" idx="10"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4D8E8320-FE74-F436-DED2-048F23227E6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294906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9" name="Rectangle 8"/>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5" b="13395"/>
          <a:stretch/>
        </p:blipFill>
        <p:spPr>
          <a:xfrm>
            <a:off x="-3174" y="1"/>
            <a:ext cx="3857289" cy="3006436"/>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94" t="36048" r="32775" b="15651"/>
          <a:stretch/>
        </p:blipFill>
        <p:spPr>
          <a:xfrm>
            <a:off x="0" y="3044521"/>
            <a:ext cx="3837709" cy="3064179"/>
          </a:xfrm>
          <a:prstGeom prst="rect">
            <a:avLst/>
          </a:prstGeom>
        </p:spPr>
      </p:pic>
      <p:sp>
        <p:nvSpPr>
          <p:cNvPr id="11" name="Text Placeholder 10"/>
          <p:cNvSpPr>
            <a:spLocks noGrp="1"/>
          </p:cNvSpPr>
          <p:nvPr>
            <p:ph type="body" sz="quarter" idx="10" hasCustomPrompt="1"/>
          </p:nvPr>
        </p:nvSpPr>
        <p:spPr>
          <a:xfrm>
            <a:off x="4788169" y="2103283"/>
            <a:ext cx="6984732" cy="3615267"/>
          </a:xfrm>
        </p:spPr>
        <p:txBody>
          <a:bodyPr/>
          <a:lstStyle>
            <a:lvl1pPr>
              <a:defRPr/>
            </a:lvl1pPr>
          </a:lstStyle>
          <a:p>
            <a:pPr lvl="0"/>
            <a:r>
              <a:rPr lang="en-US" dirty="0"/>
              <a:t>Enter Objectives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788168" y="451097"/>
            <a:ext cx="6424798" cy="1143940"/>
          </a:xfrm>
        </p:spPr>
        <p:txBody>
          <a:bodyPr/>
          <a:lstStyle>
            <a:lvl1pPr>
              <a:defRPr b="1">
                <a:solidFill>
                  <a:srgbClr val="002060"/>
                </a:solidFill>
              </a:defRPr>
            </a:lvl1pPr>
          </a:lstStyle>
          <a:p>
            <a:r>
              <a:rPr lang="en-US" dirty="0"/>
              <a:t>Title of Slide Here</a:t>
            </a:r>
          </a:p>
        </p:txBody>
      </p:sp>
      <p:sp>
        <p:nvSpPr>
          <p:cNvPr id="10"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3" name="Rectangle 12"/>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0ECEEFAF-20D0-4373-11E5-15C5C749D19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383496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Information">
    <p:spTree>
      <p:nvGrpSpPr>
        <p:cNvPr id="1" name=""/>
        <p:cNvGrpSpPr/>
        <p:nvPr/>
      </p:nvGrpSpPr>
      <p:grpSpPr>
        <a:xfrm>
          <a:off x="0" y="0"/>
          <a:ext cx="0" cy="0"/>
          <a:chOff x="0" y="0"/>
          <a:chExt cx="0" cy="0"/>
        </a:xfrm>
      </p:grpSpPr>
      <p:sp>
        <p:nvSpPr>
          <p:cNvPr id="10" name="Rectangle 9"/>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6" name="Picture Placeholder 5"/>
          <p:cNvSpPr>
            <a:spLocks noGrp="1"/>
          </p:cNvSpPr>
          <p:nvPr>
            <p:ph type="pic" sz="quarter" idx="10" hasCustomPrompt="1"/>
          </p:nvPr>
        </p:nvSpPr>
        <p:spPr>
          <a:xfrm>
            <a:off x="6781800" y="1277938"/>
            <a:ext cx="5051425" cy="4234311"/>
          </a:xfrm>
        </p:spPr>
        <p:txBody>
          <a:bodyPr/>
          <a:lstStyle>
            <a:lvl1pPr>
              <a:defRPr/>
            </a:lvl1pPr>
          </a:lstStyle>
          <a:p>
            <a:r>
              <a:rPr lang="en-US" dirty="0"/>
              <a:t>Place Image Here</a:t>
            </a:r>
          </a:p>
        </p:txBody>
      </p:sp>
      <p:sp>
        <p:nvSpPr>
          <p:cNvPr id="7" name="Content Placeholder 2"/>
          <p:cNvSpPr>
            <a:spLocks noGrp="1"/>
          </p:cNvSpPr>
          <p:nvPr>
            <p:ph idx="1" hasCustomPrompt="1"/>
          </p:nvPr>
        </p:nvSpPr>
        <p:spPr>
          <a:xfrm>
            <a:off x="533400" y="1277939"/>
            <a:ext cx="6027057" cy="4234310"/>
          </a:xfrm>
        </p:spPr>
        <p:txBody>
          <a:bodyPr/>
          <a:lstStyle>
            <a:lvl1pPr>
              <a:defRPr sz="32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533400" y="342900"/>
            <a:ext cx="6027057" cy="935038"/>
          </a:xfrm>
        </p:spPr>
        <p:txBody>
          <a:bodyPr anchor="b">
            <a:normAutofit/>
          </a:bodyPr>
          <a:lstStyle>
            <a:lvl1pPr>
              <a:defRPr sz="4400" b="1" baseline="0">
                <a:solidFill>
                  <a:srgbClr val="002060"/>
                </a:solidFill>
              </a:defRPr>
            </a:lvl1pPr>
          </a:lstStyle>
          <a:p>
            <a:r>
              <a:rPr lang="en-US" dirty="0"/>
              <a:t>Title of Slide Here</a:t>
            </a:r>
          </a:p>
        </p:txBody>
      </p:sp>
      <p:sp>
        <p:nvSpPr>
          <p:cNvPr id="11"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9" name="Rectangle 8"/>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9FB05262-2851-B6A9-C114-3DFD780A885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4031019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Gold">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69" y="0"/>
            <a:ext cx="12180231" cy="6858000"/>
          </a:xfrm>
          <a:prstGeom prst="rect">
            <a:avLst/>
          </a:prstGeom>
        </p:spPr>
      </p:pic>
      <p:sp>
        <p:nvSpPr>
          <p:cNvPr id="4" name="Rectangle 3"/>
          <p:cNvSpPr/>
          <p:nvPr userDrawn="1"/>
        </p:nvSpPr>
        <p:spPr>
          <a:xfrm>
            <a:off x="-11770" y="0"/>
            <a:ext cx="12192001" cy="6844553"/>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0" y="2718147"/>
            <a:ext cx="12192000" cy="1435966"/>
          </a:xfrm>
        </p:spPr>
        <p:txBody>
          <a:bodyPr>
            <a:normAutofit/>
          </a:bodyPr>
          <a:lstStyle>
            <a:lvl1pPr algn="ctr">
              <a:defRPr sz="8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TRANSITION TITLE</a:t>
            </a:r>
          </a:p>
        </p:txBody>
      </p:sp>
      <p:sp>
        <p:nvSpPr>
          <p:cNvPr id="8" name="Text Placeholder 7"/>
          <p:cNvSpPr>
            <a:spLocks noGrp="1"/>
          </p:cNvSpPr>
          <p:nvPr>
            <p:ph type="body" sz="quarter" idx="10"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D80AA8F3-779D-551D-0D6D-7FA319D731E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353987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vy Text">
    <p:spTree>
      <p:nvGrpSpPr>
        <p:cNvPr id="1" name=""/>
        <p:cNvGrpSpPr/>
        <p:nvPr/>
      </p:nvGrpSpPr>
      <p:grpSpPr>
        <a:xfrm>
          <a:off x="0" y="0"/>
          <a:ext cx="0" cy="0"/>
          <a:chOff x="0" y="0"/>
          <a:chExt cx="0" cy="0"/>
        </a:xfrm>
      </p:grpSpPr>
      <p:sp>
        <p:nvSpPr>
          <p:cNvPr id="12" name="Rectangle 11"/>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cxnSp>
        <p:nvCxnSpPr>
          <p:cNvPr id="13" name="Straight Connector 12"/>
          <p:cNvCxnSpPr/>
          <p:nvPr/>
        </p:nvCxnSpPr>
        <p:spPr>
          <a:xfrm>
            <a:off x="1224917" y="4638322"/>
            <a:ext cx="0" cy="8309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24917" y="1875414"/>
            <a:ext cx="0" cy="8309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itle 16"/>
          <p:cNvSpPr>
            <a:spLocks noGrp="1"/>
          </p:cNvSpPr>
          <p:nvPr>
            <p:ph type="title" hasCustomPrompt="1"/>
          </p:nvPr>
        </p:nvSpPr>
        <p:spPr/>
        <p:txBody>
          <a:bodyPr/>
          <a:lstStyle>
            <a:lvl1pPr>
              <a:defRPr b="1">
                <a:solidFill>
                  <a:srgbClr val="002060"/>
                </a:solidFill>
              </a:defRPr>
            </a:lvl1pPr>
          </a:lstStyle>
          <a:p>
            <a:r>
              <a:rPr lang="en-US" dirty="0"/>
              <a:t>Title of Slide Here</a:t>
            </a:r>
          </a:p>
        </p:txBody>
      </p:sp>
      <p:sp>
        <p:nvSpPr>
          <p:cNvPr id="19" name="Text Placeholder 18"/>
          <p:cNvSpPr>
            <a:spLocks noGrp="1"/>
          </p:cNvSpPr>
          <p:nvPr>
            <p:ph type="body" sz="quarter" idx="10" hasCustomPrompt="1"/>
          </p:nvPr>
        </p:nvSpPr>
        <p:spPr>
          <a:xfrm>
            <a:off x="1509713" y="1874838"/>
            <a:ext cx="9844087" cy="1825625"/>
          </a:xfrm>
        </p:spPr>
        <p:txBody>
          <a:bodyPr/>
          <a:lstStyle>
            <a:lvl1pPr>
              <a:defRPr baseline="0">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1" hasCustomPrompt="1"/>
          </p:nvPr>
        </p:nvSpPr>
        <p:spPr>
          <a:xfrm>
            <a:off x="1450975" y="4092575"/>
            <a:ext cx="9902825" cy="188753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sz="quarter" idx="12" hasCustomPrompt="1"/>
          </p:nvPr>
        </p:nvSpPr>
        <p:spPr>
          <a:xfrm>
            <a:off x="504350" y="4693020"/>
            <a:ext cx="768672" cy="901266"/>
          </a:xfrm>
        </p:spPr>
        <p:txBody>
          <a:bodyPr>
            <a:normAutofit/>
          </a:bodyPr>
          <a:lstStyle>
            <a:lvl1pPr marL="0" indent="0">
              <a:buNone/>
              <a:defRPr sz="6600" b="1">
                <a:solidFill>
                  <a:srgbClr val="FFC000"/>
                </a:solidFill>
                <a:latin typeface="+mj-lt"/>
              </a:defRPr>
            </a:lvl1pPr>
          </a:lstStyle>
          <a:p>
            <a:pPr lvl="0"/>
            <a:r>
              <a:rPr lang="en-US" dirty="0"/>
              <a:t>2</a:t>
            </a:r>
          </a:p>
        </p:txBody>
      </p:sp>
      <p:sp>
        <p:nvSpPr>
          <p:cNvPr id="5" name="Text Placeholder 4"/>
          <p:cNvSpPr>
            <a:spLocks noGrp="1"/>
          </p:cNvSpPr>
          <p:nvPr>
            <p:ph type="body" sz="quarter" idx="13" hasCustomPrompt="1"/>
          </p:nvPr>
        </p:nvSpPr>
        <p:spPr>
          <a:xfrm>
            <a:off x="504350" y="1892622"/>
            <a:ext cx="720567" cy="998455"/>
          </a:xfrm>
        </p:spPr>
        <p:txBody>
          <a:bodyPr>
            <a:normAutofit/>
          </a:bodyPr>
          <a:lstStyle>
            <a:lvl1pPr marL="0" indent="0">
              <a:buNone/>
              <a:defRPr sz="7200">
                <a:solidFill>
                  <a:srgbClr val="FFC000"/>
                </a:solidFill>
              </a:defRPr>
            </a:lvl1pPr>
          </a:lstStyle>
          <a:p>
            <a:pPr lvl="0"/>
            <a:r>
              <a:rPr lang="en-US" dirty="0"/>
              <a:t>1</a:t>
            </a:r>
          </a:p>
        </p:txBody>
      </p:sp>
      <p:sp>
        <p:nvSpPr>
          <p:cNvPr id="11" name="Text Placeholder 7"/>
          <p:cNvSpPr>
            <a:spLocks noGrp="1"/>
          </p:cNvSpPr>
          <p:nvPr>
            <p:ph type="body" sz="quarter" idx="14"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5" name="Rectangle 14"/>
          <p:cNvSpPr/>
          <p:nvPr userDrawn="1"/>
        </p:nvSpPr>
        <p:spPr>
          <a:xfrm>
            <a:off x="0" y="6126806"/>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679773F2-38F2-E662-F319-8E216CFAB9D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3930484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Goal Slide">
    <p:spTree>
      <p:nvGrpSpPr>
        <p:cNvPr id="1" name=""/>
        <p:cNvGrpSpPr/>
        <p:nvPr/>
      </p:nvGrpSpPr>
      <p:grpSpPr>
        <a:xfrm>
          <a:off x="0" y="0"/>
          <a:ext cx="0" cy="0"/>
          <a:chOff x="0" y="0"/>
          <a:chExt cx="0" cy="0"/>
        </a:xfrm>
      </p:grpSpPr>
      <p:sp>
        <p:nvSpPr>
          <p:cNvPr id="7" name="Rectangle 6"/>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 name="Text Placeholder 2"/>
          <p:cNvSpPr>
            <a:spLocks noGrp="1"/>
          </p:cNvSpPr>
          <p:nvPr>
            <p:ph type="body" sz="quarter" idx="10" hasCustomPrompt="1"/>
          </p:nvPr>
        </p:nvSpPr>
        <p:spPr>
          <a:xfrm>
            <a:off x="803564" y="4212216"/>
            <a:ext cx="11014363" cy="526039"/>
          </a:xfrm>
        </p:spPr>
        <p:txBody>
          <a:bodyPr>
            <a:normAutofit/>
          </a:bodyPr>
          <a:lstStyle>
            <a:lvl1pPr marL="0" indent="0" algn="ctr">
              <a:buNone/>
              <a:defRPr lang="en-US" sz="3200" b="1" i="0" smtClean="0">
                <a:effectLst/>
                <a:latin typeface="+mj-lt"/>
              </a:defRPr>
            </a:lvl1pPr>
            <a:lvl5pPr marL="1828800" indent="0" algn="l">
              <a:buNone/>
              <a:defRPr sz="2400" baseline="0">
                <a:solidFill>
                  <a:srgbClr val="002060"/>
                </a:solidFill>
              </a:defRPr>
            </a:lvl5pPr>
          </a:lstStyle>
          <a:p>
            <a:pPr lvl="0"/>
            <a:r>
              <a:rPr lang="en-US" dirty="0"/>
              <a:t>Enter Goal Here</a:t>
            </a:r>
          </a:p>
        </p:txBody>
      </p:sp>
      <p:sp>
        <p:nvSpPr>
          <p:cNvPr id="5" name="Rectangle 4"/>
          <p:cNvSpPr/>
          <p:nvPr userDrawn="1"/>
        </p:nvSpPr>
        <p:spPr>
          <a:xfrm>
            <a:off x="0" y="2159647"/>
            <a:ext cx="12192000" cy="19478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hasCustomPrompt="1"/>
          </p:nvPr>
        </p:nvSpPr>
        <p:spPr>
          <a:xfrm>
            <a:off x="0" y="2521342"/>
            <a:ext cx="12191999" cy="1224505"/>
          </a:xfrm>
        </p:spPr>
        <p:txBody>
          <a:bodyPr>
            <a:noAutofit/>
          </a:bodyPr>
          <a:lstStyle>
            <a:lvl1pPr algn="ctr">
              <a:defRPr sz="12000" b="1">
                <a:solidFill>
                  <a:srgbClr val="FFC000"/>
                </a:solidFill>
                <a:latin typeface="Arial Black" panose="020B0A04020102020204" pitchFamily="34" charset="0"/>
              </a:defRPr>
            </a:lvl1pPr>
          </a:lstStyle>
          <a:p>
            <a:r>
              <a:rPr lang="en-US" dirty="0"/>
              <a:t>###</a:t>
            </a:r>
          </a:p>
        </p:txBody>
      </p:sp>
      <p:sp>
        <p:nvSpPr>
          <p:cNvPr id="10"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4" name="Text Placeholder 3"/>
          <p:cNvSpPr>
            <a:spLocks noGrp="1"/>
          </p:cNvSpPr>
          <p:nvPr>
            <p:ph type="body" sz="quarter" idx="12" hasCustomPrompt="1"/>
          </p:nvPr>
        </p:nvSpPr>
        <p:spPr>
          <a:xfrm>
            <a:off x="803563" y="4738688"/>
            <a:ext cx="11014364" cy="1236523"/>
          </a:xfrm>
        </p:spPr>
        <p:txBody>
          <a:bodyPr>
            <a:normAutofit/>
          </a:bodyPr>
          <a:lstStyle>
            <a:lvl1pPr marL="0" indent="0" algn="ctr">
              <a:buNone/>
              <a:defRPr sz="2000" baseline="0"/>
            </a:lvl1pPr>
          </a:lstStyle>
          <a:p>
            <a:pPr lvl="0"/>
            <a:r>
              <a:rPr lang="en-US" dirty="0"/>
              <a:t>Enter Text Here</a:t>
            </a:r>
          </a:p>
        </p:txBody>
      </p:sp>
      <p:sp>
        <p:nvSpPr>
          <p:cNvPr id="11" name="Rectangle 10"/>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0F9F77A0-557C-C774-1166-DDB5C483BB1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350051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FD1963-D8C8-4AB5-943F-7C9A90A117EA}" type="datetimeFigureOut">
              <a:rPr lang="en-US" smtClean="0"/>
              <a:t>5/2/2024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98CBD-B309-4E1C-A10D-AB507676A05A}" type="slidenum">
              <a:rPr lang="en-US" smtClean="0"/>
              <a:t>‹#›</a:t>
            </a:fld>
            <a:endParaRPr lang="en-US" dirty="0"/>
          </a:p>
        </p:txBody>
      </p:sp>
    </p:spTree>
    <p:extLst>
      <p:ext uri="{BB962C8B-B14F-4D97-AF65-F5344CB8AC3E}">
        <p14:creationId xmlns:p14="http://schemas.microsoft.com/office/powerpoint/2010/main" val="3849858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61" r:id="rId7"/>
    <p:sldLayoutId id="2147483656" r:id="rId8"/>
    <p:sldLayoutId id="2147483663" r:id="rId9"/>
    <p:sldLayoutId id="2147483664" r:id="rId10"/>
    <p:sldLayoutId id="2147483665" r:id="rId11"/>
    <p:sldLayoutId id="2147483666" r:id="rId12"/>
    <p:sldLayoutId id="2147483657" r:id="rId13"/>
    <p:sldLayoutId id="2147483667" r:id="rId14"/>
    <p:sldLayoutId id="2147483668" r:id="rId15"/>
    <p:sldLayoutId id="214748366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mailto:webhelp@afge.org"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 AM AFGE</a:t>
            </a:r>
          </a:p>
        </p:txBody>
      </p:sp>
      <p:sp>
        <p:nvSpPr>
          <p:cNvPr id="3" name="Text Placeholder 2"/>
          <p:cNvSpPr>
            <a:spLocks noGrp="1"/>
          </p:cNvSpPr>
          <p:nvPr>
            <p:ph type="body" sz="quarter" idx="11"/>
          </p:nvPr>
        </p:nvSpPr>
        <p:spPr/>
        <p:txBody>
          <a:bodyPr/>
          <a:lstStyle/>
          <a:p>
            <a:r>
              <a:rPr lang="en-US" dirty="0"/>
              <a:t>New Employee Orientation</a:t>
            </a:r>
          </a:p>
        </p:txBody>
      </p:sp>
    </p:spTree>
    <p:extLst>
      <p:ext uri="{BB962C8B-B14F-4D97-AF65-F5344CB8AC3E}">
        <p14:creationId xmlns:p14="http://schemas.microsoft.com/office/powerpoint/2010/main" val="118852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8147"/>
            <a:ext cx="12192000" cy="1915498"/>
          </a:xfrm>
        </p:spPr>
        <p:txBody>
          <a:bodyPr>
            <a:normAutofit fontScale="90000"/>
          </a:bodyPr>
          <a:lstStyle/>
          <a:p>
            <a:r>
              <a:rPr lang="en-US" dirty="0"/>
              <a:t>You Can Join Your </a:t>
            </a:r>
            <a:br>
              <a:rPr lang="en-US" dirty="0"/>
            </a:br>
            <a:r>
              <a:rPr lang="en-US" dirty="0"/>
              <a:t>Local As a Member Today</a:t>
            </a:r>
          </a:p>
        </p:txBody>
      </p:sp>
      <p:sp>
        <p:nvSpPr>
          <p:cNvPr id="3" name="Text Placeholder 2"/>
          <p:cNvSpPr>
            <a:spLocks noGrp="1"/>
          </p:cNvSpPr>
          <p:nvPr>
            <p:ph type="body" sz="quarter" idx="10"/>
          </p:nvPr>
        </p:nvSpPr>
        <p:spPr/>
        <p:txBody>
          <a:bodyPr>
            <a:normAutofit fontScale="77500" lnSpcReduction="20000"/>
          </a:bodyPr>
          <a:lstStyle/>
          <a:p>
            <a:endParaRPr lang="en-US" dirty="0"/>
          </a:p>
        </p:txBody>
      </p:sp>
    </p:spTree>
    <p:extLst>
      <p:ext uri="{BB962C8B-B14F-4D97-AF65-F5344CB8AC3E}">
        <p14:creationId xmlns:p14="http://schemas.microsoft.com/office/powerpoint/2010/main" val="2357332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4C8D8A-DCA8-8F81-0745-3CA85427332A}"/>
              </a:ext>
            </a:extLst>
          </p:cNvPr>
          <p:cNvSpPr>
            <a:spLocks noGrp="1"/>
          </p:cNvSpPr>
          <p:nvPr>
            <p:ph type="title"/>
          </p:nvPr>
        </p:nvSpPr>
        <p:spPr>
          <a:xfrm>
            <a:off x="383059" y="365125"/>
            <a:ext cx="7026314" cy="1325563"/>
          </a:xfrm>
        </p:spPr>
        <p:txBody>
          <a:bodyPr/>
          <a:lstStyle/>
          <a:p>
            <a:r>
              <a:rPr lang="en-US" dirty="0"/>
              <a:t>As a Probationary Employee</a:t>
            </a:r>
          </a:p>
        </p:txBody>
      </p:sp>
      <p:sp>
        <p:nvSpPr>
          <p:cNvPr id="10" name="Text Placeholder 9">
            <a:extLst>
              <a:ext uri="{FF2B5EF4-FFF2-40B4-BE49-F238E27FC236}">
                <a16:creationId xmlns:a16="http://schemas.microsoft.com/office/drawing/2014/main" id="{38BAD50D-717F-1B7F-3F8F-8DFD30F50E79}"/>
              </a:ext>
            </a:extLst>
          </p:cNvPr>
          <p:cNvSpPr>
            <a:spLocks noGrp="1"/>
          </p:cNvSpPr>
          <p:nvPr>
            <p:ph type="body" sz="quarter" idx="14"/>
          </p:nvPr>
        </p:nvSpPr>
        <p:spPr/>
        <p:txBody>
          <a:bodyPr>
            <a:normAutofit fontScale="77500" lnSpcReduction="20000"/>
          </a:bodyPr>
          <a:lstStyle/>
          <a:p>
            <a:r>
              <a:rPr lang="en-US" dirty="0"/>
              <a:t> </a:t>
            </a:r>
          </a:p>
        </p:txBody>
      </p:sp>
      <p:sp>
        <p:nvSpPr>
          <p:cNvPr id="11" name="Text Placeholder 6">
            <a:extLst>
              <a:ext uri="{FF2B5EF4-FFF2-40B4-BE49-F238E27FC236}">
                <a16:creationId xmlns:a16="http://schemas.microsoft.com/office/drawing/2014/main" id="{CF9DE686-AE9D-A4C8-64B4-189261D7F0B3}"/>
              </a:ext>
            </a:extLst>
          </p:cNvPr>
          <p:cNvSpPr>
            <a:spLocks noGrp="1"/>
          </p:cNvSpPr>
          <p:nvPr>
            <p:ph type="body" sz="quarter" idx="10"/>
          </p:nvPr>
        </p:nvSpPr>
        <p:spPr>
          <a:xfrm>
            <a:off x="1679957" y="1690688"/>
            <a:ext cx="5729416" cy="4356486"/>
          </a:xfrm>
        </p:spPr>
        <p:txBody>
          <a:bodyPr/>
          <a:lstStyle/>
          <a:p>
            <a:r>
              <a:rPr lang="en-US" dirty="0"/>
              <a:t>You have the right to join your Local right away- today</a:t>
            </a:r>
          </a:p>
          <a:p>
            <a:r>
              <a:rPr lang="en-US" dirty="0"/>
              <a:t>You have the opportunity to have a voice on the job- today</a:t>
            </a:r>
          </a:p>
          <a:p>
            <a:r>
              <a:rPr lang="en-US" dirty="0"/>
              <a:t>You have rights under our union contract- today</a:t>
            </a:r>
          </a:p>
          <a:p>
            <a:r>
              <a:rPr lang="en-US" dirty="0"/>
              <a:t>You have representational rights under law and contract - today</a:t>
            </a:r>
          </a:p>
        </p:txBody>
      </p:sp>
    </p:spTree>
    <p:extLst>
      <p:ext uri="{BB962C8B-B14F-4D97-AF65-F5344CB8AC3E}">
        <p14:creationId xmlns:p14="http://schemas.microsoft.com/office/powerpoint/2010/main" val="4149577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801961-20FD-2A8C-1558-19389577BA63}"/>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solidFill>
                  <a:schemeClr val="tx1"/>
                </a:solidFill>
              </a:rPr>
              <a:t>We protect Each Other</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C631B0E-37FC-9FFB-8FF7-4BF8B24FA390}"/>
              </a:ext>
            </a:extLst>
          </p:cNvPr>
          <p:cNvSpPr>
            <a:spLocks noGrp="1"/>
          </p:cNvSpPr>
          <p:nvPr>
            <p:ph type="body" sz="quarter" idx="14"/>
          </p:nvPr>
        </p:nvSpPr>
        <p:spPr/>
        <p:txBody>
          <a:bodyPr>
            <a:normAutofit fontScale="77500" lnSpcReduction="20000"/>
          </a:bodyPr>
          <a:lstStyle/>
          <a:p>
            <a:endParaRPr lang="en-US" dirty="0"/>
          </a:p>
        </p:txBody>
      </p:sp>
      <p:graphicFrame>
        <p:nvGraphicFramePr>
          <p:cNvPr id="9" name="Text Placeholder 2">
            <a:extLst>
              <a:ext uri="{FF2B5EF4-FFF2-40B4-BE49-F238E27FC236}">
                <a16:creationId xmlns:a16="http://schemas.microsoft.com/office/drawing/2014/main" id="{31B5F733-CA7E-7ED0-C65D-0B757FDD00D4}"/>
              </a:ext>
            </a:extLst>
          </p:cNvPr>
          <p:cNvGraphicFramePr/>
          <p:nvPr>
            <p:extLst>
              <p:ext uri="{D42A27DB-BD31-4B8C-83A1-F6EECF244321}">
                <p14:modId xmlns:p14="http://schemas.microsoft.com/office/powerpoint/2010/main" val="3222946776"/>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AFGE | Organizing Flyers &amp; Graphics">
            <a:extLst>
              <a:ext uri="{FF2B5EF4-FFF2-40B4-BE49-F238E27FC236}">
                <a16:creationId xmlns:a16="http://schemas.microsoft.com/office/drawing/2014/main" id="{84687816-25B9-F1A3-89D2-1719C18559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2650" y="4823902"/>
            <a:ext cx="3611563" cy="19051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CC71DD-45FE-93E7-87E8-0CFF18720A7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extLst>
      <p:ext uri="{BB962C8B-B14F-4D97-AF65-F5344CB8AC3E}">
        <p14:creationId xmlns:p14="http://schemas.microsoft.com/office/powerpoint/2010/main" val="938641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Local</a:t>
            </a:r>
          </a:p>
        </p:txBody>
      </p:sp>
      <p:sp>
        <p:nvSpPr>
          <p:cNvPr id="3" name="Content Placeholder 2"/>
          <p:cNvSpPr>
            <a:spLocks noGrp="1"/>
          </p:cNvSpPr>
          <p:nvPr>
            <p:ph idx="1"/>
          </p:nvPr>
        </p:nvSpPr>
        <p:spPr/>
        <p:txBody>
          <a:bodyPr>
            <a:normAutofit/>
          </a:bodyPr>
          <a:lstStyle/>
          <a:p>
            <a:r>
              <a:rPr lang="en-US" dirty="0">
                <a:solidFill>
                  <a:schemeClr val="tx1"/>
                </a:solidFill>
              </a:rPr>
              <a:t>AFGE Local [xxxx] represents employees of [agency] at [area/facility]</a:t>
            </a:r>
          </a:p>
          <a:p>
            <a:r>
              <a:rPr lang="en-US" dirty="0">
                <a:solidFill>
                  <a:schemeClr val="tx1"/>
                </a:solidFill>
              </a:rPr>
              <a:t>Dues: $[00.00] per pay period</a:t>
            </a:r>
          </a:p>
          <a:p>
            <a:r>
              <a:rPr lang="en-US" dirty="0">
                <a:solidFill>
                  <a:schemeClr val="tx1"/>
                </a:solidFill>
              </a:rPr>
              <a:t>Contacts for Local [0000]</a:t>
            </a:r>
          </a:p>
          <a:p>
            <a:pPr lvl="1"/>
            <a:r>
              <a:rPr lang="en-US" dirty="0">
                <a:solidFill>
                  <a:schemeClr val="tx1"/>
                </a:solidFill>
              </a:rPr>
              <a:t>Phone:</a:t>
            </a:r>
          </a:p>
          <a:p>
            <a:pPr lvl="1"/>
            <a:r>
              <a:rPr lang="en-US" dirty="0">
                <a:solidFill>
                  <a:schemeClr val="tx1"/>
                </a:solidFill>
              </a:rPr>
              <a:t>Email:</a:t>
            </a:r>
          </a:p>
          <a:p>
            <a:pPr lvl="1"/>
            <a:r>
              <a:rPr lang="en-US" dirty="0">
                <a:solidFill>
                  <a:schemeClr val="tx1"/>
                </a:solidFill>
              </a:rPr>
              <a:t>[Anything else]:</a:t>
            </a:r>
            <a:endParaRPr lang="en-US" dirty="0"/>
          </a:p>
        </p:txBody>
      </p:sp>
      <p:sp>
        <p:nvSpPr>
          <p:cNvPr id="4" name="Text Placeholder 3"/>
          <p:cNvSpPr>
            <a:spLocks noGrp="1"/>
          </p:cNvSpPr>
          <p:nvPr>
            <p:ph type="body" sz="quarter" idx="10"/>
          </p:nvPr>
        </p:nvSpPr>
        <p:spPr/>
        <p:txBody>
          <a:bodyPr>
            <a:normAutofit fontScale="77500" lnSpcReduction="20000"/>
          </a:bodyPr>
          <a:lstStyle/>
          <a:p>
            <a:r>
              <a:rPr lang="en-US" dirty="0"/>
              <a:t> </a:t>
            </a:r>
          </a:p>
        </p:txBody>
      </p:sp>
    </p:spTree>
    <p:extLst>
      <p:ext uri="{BB962C8B-B14F-4D97-AF65-F5344CB8AC3E}">
        <p14:creationId xmlns:p14="http://schemas.microsoft.com/office/powerpoint/2010/main" val="1028091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798C9D-9CA6-4A95-9DD6-34E8A5E8F83B}"/>
              </a:ext>
            </a:extLst>
          </p:cNvPr>
          <p:cNvSpPr>
            <a:spLocks noGrp="1"/>
          </p:cNvSpPr>
          <p:nvPr>
            <p:ph idx="1"/>
          </p:nvPr>
        </p:nvSpPr>
        <p:spPr>
          <a:xfrm>
            <a:off x="533400" y="1469985"/>
            <a:ext cx="6027057" cy="4042264"/>
          </a:xfrm>
        </p:spPr>
        <p:txBody>
          <a:bodyPr/>
          <a:lstStyle/>
          <a:p>
            <a:r>
              <a:rPr lang="en-US" dirty="0"/>
              <a:t>Local [xxxx] signs up all of its new members via AFGE E-Dues</a:t>
            </a:r>
          </a:p>
          <a:p>
            <a:r>
              <a:rPr lang="en-US" dirty="0"/>
              <a:t>Link: http://join.afge.org/L[xxxx]</a:t>
            </a:r>
          </a:p>
          <a:p>
            <a:r>
              <a:rPr lang="en-US" dirty="0"/>
              <a:t>Biweekly payment via bank draft or credit/debit card</a:t>
            </a:r>
          </a:p>
        </p:txBody>
      </p:sp>
      <p:sp>
        <p:nvSpPr>
          <p:cNvPr id="4" name="Title 3">
            <a:extLst>
              <a:ext uri="{FF2B5EF4-FFF2-40B4-BE49-F238E27FC236}">
                <a16:creationId xmlns:a16="http://schemas.microsoft.com/office/drawing/2014/main" id="{5FA1D4DD-5348-4608-91F9-05845337AD9C}"/>
              </a:ext>
            </a:extLst>
          </p:cNvPr>
          <p:cNvSpPr>
            <a:spLocks noGrp="1"/>
          </p:cNvSpPr>
          <p:nvPr>
            <p:ph type="title"/>
          </p:nvPr>
        </p:nvSpPr>
        <p:spPr/>
        <p:txBody>
          <a:bodyPr/>
          <a:lstStyle/>
          <a:p>
            <a:r>
              <a:rPr lang="en-US" dirty="0"/>
              <a:t>AFGE E-Dues</a:t>
            </a:r>
          </a:p>
        </p:txBody>
      </p:sp>
      <p:sp>
        <p:nvSpPr>
          <p:cNvPr id="5" name="Text Placeholder 4">
            <a:extLst>
              <a:ext uri="{FF2B5EF4-FFF2-40B4-BE49-F238E27FC236}">
                <a16:creationId xmlns:a16="http://schemas.microsoft.com/office/drawing/2014/main" id="{AF392AC3-B80E-4440-A11D-A5AACD3FADA4}"/>
              </a:ext>
            </a:extLst>
          </p:cNvPr>
          <p:cNvSpPr>
            <a:spLocks noGrp="1"/>
          </p:cNvSpPr>
          <p:nvPr>
            <p:ph type="body" sz="quarter" idx="11"/>
          </p:nvPr>
        </p:nvSpPr>
        <p:spPr/>
        <p:txBody>
          <a:bodyPr>
            <a:normAutofit fontScale="77500" lnSpcReduction="20000"/>
          </a:bodyPr>
          <a:lstStyle/>
          <a:p>
            <a:endParaRPr lang="en-US" dirty="0"/>
          </a:p>
        </p:txBody>
      </p:sp>
      <p:pic>
        <p:nvPicPr>
          <p:cNvPr id="17" name="Picture 16" descr="A screenshot of a cell phone&#10;&#10;Description automatically generated">
            <a:extLst>
              <a:ext uri="{FF2B5EF4-FFF2-40B4-BE49-F238E27FC236}">
                <a16:creationId xmlns:a16="http://schemas.microsoft.com/office/drawing/2014/main" id="{DD4C5AE2-86DF-43E7-976A-DBF174474F4C}"/>
              </a:ext>
            </a:extLst>
          </p:cNvPr>
          <p:cNvPicPr>
            <a:picLocks noChangeAspect="1"/>
          </p:cNvPicPr>
          <p:nvPr/>
        </p:nvPicPr>
        <p:blipFill rotWithShape="1">
          <a:blip r:embed="rId3">
            <a:extLst>
              <a:ext uri="{28A0092B-C50C-407E-A947-70E740481C1C}">
                <a14:useLocalDpi xmlns:a14="http://schemas.microsoft.com/office/drawing/2010/main" val="0"/>
              </a:ext>
            </a:extLst>
          </a:blip>
          <a:srcRect r="1153"/>
          <a:stretch/>
        </p:blipFill>
        <p:spPr>
          <a:xfrm>
            <a:off x="6560457" y="1277938"/>
            <a:ext cx="5384616" cy="4234310"/>
          </a:xfrm>
          <a:prstGeom prst="rect">
            <a:avLst/>
          </a:prstGeom>
        </p:spPr>
      </p:pic>
    </p:spTree>
    <p:extLst>
      <p:ext uri="{BB962C8B-B14F-4D97-AF65-F5344CB8AC3E}">
        <p14:creationId xmlns:p14="http://schemas.microsoft.com/office/powerpoint/2010/main" val="423168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506556-F788-4610-A6D6-5E0FD2DC9A2A}"/>
              </a:ext>
            </a:extLst>
          </p:cNvPr>
          <p:cNvSpPr>
            <a:spLocks noGrp="1"/>
          </p:cNvSpPr>
          <p:nvPr>
            <p:ph idx="1"/>
          </p:nvPr>
        </p:nvSpPr>
        <p:spPr/>
        <p:txBody>
          <a:bodyPr vert="horz" lIns="91440" tIns="45720" rIns="91440" bIns="45720" rtlCol="0" anchor="t">
            <a:normAutofit/>
          </a:bodyPr>
          <a:lstStyle/>
          <a:p>
            <a:r>
              <a:rPr lang="en-US" dirty="0"/>
              <a:t>Local [xxxx] asks that new members sign up by completing a Standard Form 1187</a:t>
            </a:r>
          </a:p>
          <a:p>
            <a:r>
              <a:rPr lang="en-US" dirty="0"/>
              <a:t>Authorizes payroll deduction of dues every two weeks</a:t>
            </a:r>
            <a:endParaRPr lang="en-US" dirty="0">
              <a:cs typeface="Calibri"/>
            </a:endParaRPr>
          </a:p>
          <a:p>
            <a:r>
              <a:rPr lang="en-US" dirty="0"/>
              <a:t>Submit completed form to </a:t>
            </a:r>
            <a:r>
              <a:rPr lang="en-US" dirty="0">
                <a:hlinkClick r:id="rId3"/>
              </a:rPr>
              <a:t>webhelp@afge.org</a:t>
            </a:r>
            <a:endParaRPr lang="en-US" dirty="0"/>
          </a:p>
          <a:p>
            <a:endParaRPr lang="en-US" dirty="0">
              <a:cs typeface="Calibri"/>
            </a:endParaRPr>
          </a:p>
        </p:txBody>
      </p:sp>
      <p:sp>
        <p:nvSpPr>
          <p:cNvPr id="4" name="Title 3">
            <a:extLst>
              <a:ext uri="{FF2B5EF4-FFF2-40B4-BE49-F238E27FC236}">
                <a16:creationId xmlns:a16="http://schemas.microsoft.com/office/drawing/2014/main" id="{331F1A7D-E8D5-45F3-B559-2F13FE723623}"/>
              </a:ext>
            </a:extLst>
          </p:cNvPr>
          <p:cNvSpPr>
            <a:spLocks noGrp="1"/>
          </p:cNvSpPr>
          <p:nvPr>
            <p:ph type="title"/>
          </p:nvPr>
        </p:nvSpPr>
        <p:spPr/>
        <p:txBody>
          <a:bodyPr/>
          <a:lstStyle/>
          <a:p>
            <a:r>
              <a:rPr lang="en-US" dirty="0"/>
              <a:t>Standard Form 1187</a:t>
            </a:r>
          </a:p>
        </p:txBody>
      </p:sp>
      <p:sp>
        <p:nvSpPr>
          <p:cNvPr id="5" name="Text Placeholder 4">
            <a:extLst>
              <a:ext uri="{FF2B5EF4-FFF2-40B4-BE49-F238E27FC236}">
                <a16:creationId xmlns:a16="http://schemas.microsoft.com/office/drawing/2014/main" id="{A08A07D3-5152-4D6D-8686-E30D19AA5440}"/>
              </a:ext>
            </a:extLst>
          </p:cNvPr>
          <p:cNvSpPr>
            <a:spLocks noGrp="1"/>
          </p:cNvSpPr>
          <p:nvPr>
            <p:ph type="body" sz="quarter" idx="11"/>
          </p:nvPr>
        </p:nvSpPr>
        <p:spPr/>
        <p:txBody>
          <a:bodyPr>
            <a:normAutofit fontScale="77500" lnSpcReduction="20000"/>
          </a:bodyPr>
          <a:lstStyle/>
          <a:p>
            <a:endParaRPr lang="en-US" dirty="0"/>
          </a:p>
        </p:txBody>
      </p:sp>
      <p:pic>
        <p:nvPicPr>
          <p:cNvPr id="2052" name="Picture 4" descr="AFGE 1187 2011-2023 - Fill and Sign Printable Template Online">
            <a:extLst>
              <a:ext uri="{FF2B5EF4-FFF2-40B4-BE49-F238E27FC236}">
                <a16:creationId xmlns:a16="http://schemas.microsoft.com/office/drawing/2014/main" id="{F8DAACEA-E332-6CA8-B1CA-8A787D4C0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0660" y="652697"/>
            <a:ext cx="3751675" cy="485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987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BEFF-6122-42A6-92CF-43633A017141}"/>
              </a:ext>
            </a:extLst>
          </p:cNvPr>
          <p:cNvSpPr>
            <a:spLocks noGrp="1"/>
          </p:cNvSpPr>
          <p:nvPr>
            <p:ph type="title"/>
          </p:nvPr>
        </p:nvSpPr>
        <p:spPr/>
        <p:txBody>
          <a:bodyPr/>
          <a:lstStyle/>
          <a:p>
            <a:r>
              <a:rPr lang="en-US" dirty="0"/>
              <a:t>Contact Your Local Officers</a:t>
            </a:r>
          </a:p>
        </p:txBody>
      </p:sp>
      <p:sp>
        <p:nvSpPr>
          <p:cNvPr id="3" name="Text Placeholder 2">
            <a:extLst>
              <a:ext uri="{FF2B5EF4-FFF2-40B4-BE49-F238E27FC236}">
                <a16:creationId xmlns:a16="http://schemas.microsoft.com/office/drawing/2014/main" id="{4C09293E-D2D8-4D3C-82CE-BE7BD44CEC49}"/>
              </a:ext>
            </a:extLst>
          </p:cNvPr>
          <p:cNvSpPr>
            <a:spLocks noGrp="1"/>
          </p:cNvSpPr>
          <p:nvPr>
            <p:ph type="body" sz="quarter" idx="10"/>
          </p:nvPr>
        </p:nvSpPr>
        <p:spPr>
          <a:xfrm>
            <a:off x="1329894" y="540975"/>
            <a:ext cx="3671598" cy="1039381"/>
          </a:xfrm>
        </p:spPr>
        <p:txBody>
          <a:bodyPr/>
          <a:lstStyle/>
          <a:p>
            <a:r>
              <a:rPr lang="en-US" sz="3200" dirty="0">
                <a:latin typeface="Arial" panose="020B0604020202020204" pitchFamily="34" charset="0"/>
                <a:cs typeface="Arial" panose="020B0604020202020204" pitchFamily="34" charset="0"/>
              </a:rPr>
              <a:t>[</a:t>
            </a:r>
            <a:r>
              <a:rPr lang="en-US" sz="3200" dirty="0">
                <a:latin typeface="+mn-lt"/>
                <a:cs typeface="Arial" panose="020B0604020202020204" pitchFamily="34" charset="0"/>
              </a:rPr>
              <a:t>xxxxxx xxxxxxx]</a:t>
            </a:r>
          </a:p>
          <a:p>
            <a:r>
              <a:rPr lang="en-US" sz="3200" dirty="0">
                <a:latin typeface="+mn-lt"/>
                <a:cs typeface="Arial" panose="020B0604020202020204" pitchFamily="34" charset="0"/>
              </a:rPr>
              <a:t>President</a:t>
            </a:r>
          </a:p>
        </p:txBody>
      </p:sp>
      <p:sp>
        <p:nvSpPr>
          <p:cNvPr id="4" name="Text Placeholder 3">
            <a:extLst>
              <a:ext uri="{FF2B5EF4-FFF2-40B4-BE49-F238E27FC236}">
                <a16:creationId xmlns:a16="http://schemas.microsoft.com/office/drawing/2014/main" id="{720F46AD-DA85-4F69-89CD-26D35E6A8663}"/>
              </a:ext>
            </a:extLst>
          </p:cNvPr>
          <p:cNvSpPr>
            <a:spLocks noGrp="1"/>
          </p:cNvSpPr>
          <p:nvPr>
            <p:ph type="body" sz="quarter" idx="11"/>
          </p:nvPr>
        </p:nvSpPr>
        <p:spPr>
          <a:xfrm>
            <a:off x="1329894" y="1676400"/>
            <a:ext cx="3671888" cy="918010"/>
          </a:xfrm>
        </p:spPr>
        <p:txBody>
          <a:bodyPr>
            <a:normAutofit fontScale="92500" lnSpcReduction="10000"/>
          </a:bodyPr>
          <a:lstStyle/>
          <a:p>
            <a:r>
              <a:rPr lang="en-US" dirty="0"/>
              <a:t>Phone: </a:t>
            </a:r>
          </a:p>
          <a:p>
            <a:r>
              <a:rPr lang="en-US" dirty="0"/>
              <a:t>Email: </a:t>
            </a:r>
          </a:p>
        </p:txBody>
      </p:sp>
      <p:sp>
        <p:nvSpPr>
          <p:cNvPr id="5" name="Text Placeholder 4">
            <a:extLst>
              <a:ext uri="{FF2B5EF4-FFF2-40B4-BE49-F238E27FC236}">
                <a16:creationId xmlns:a16="http://schemas.microsoft.com/office/drawing/2014/main" id="{5CEB91F2-5B33-4561-9905-80EB4CA14BF1}"/>
              </a:ext>
            </a:extLst>
          </p:cNvPr>
          <p:cNvSpPr>
            <a:spLocks noGrp="1"/>
          </p:cNvSpPr>
          <p:nvPr>
            <p:ph type="body" sz="quarter" idx="12"/>
          </p:nvPr>
        </p:nvSpPr>
        <p:spPr>
          <a:xfrm>
            <a:off x="7799677" y="540975"/>
            <a:ext cx="3061998" cy="915121"/>
          </a:xfrm>
        </p:spPr>
        <p:txBody>
          <a:bodyPr>
            <a:normAutofit fontScale="85000" lnSpcReduction="10000"/>
          </a:bodyPr>
          <a:lstStyle/>
          <a:p>
            <a:r>
              <a:rPr lang="en-US" sz="3200" dirty="0">
                <a:latin typeface="+mn-lt"/>
              </a:rPr>
              <a:t>[xxxxx xxxxxx]</a:t>
            </a:r>
          </a:p>
          <a:p>
            <a:r>
              <a:rPr lang="en-US" sz="3200" dirty="0">
                <a:latin typeface="+mn-lt"/>
              </a:rPr>
              <a:t>Secretary-Treasurer</a:t>
            </a:r>
          </a:p>
        </p:txBody>
      </p:sp>
      <p:sp>
        <p:nvSpPr>
          <p:cNvPr id="11" name="Text Placeholder 10">
            <a:extLst>
              <a:ext uri="{FF2B5EF4-FFF2-40B4-BE49-F238E27FC236}">
                <a16:creationId xmlns:a16="http://schemas.microsoft.com/office/drawing/2014/main" id="{AA03B795-24AF-44D3-A73B-DCDB1E433EBA}"/>
              </a:ext>
            </a:extLst>
          </p:cNvPr>
          <p:cNvSpPr>
            <a:spLocks noGrp="1"/>
          </p:cNvSpPr>
          <p:nvPr>
            <p:ph type="body" sz="quarter" idx="18"/>
          </p:nvPr>
        </p:nvSpPr>
        <p:spPr/>
        <p:txBody>
          <a:bodyPr>
            <a:normAutofit fontScale="77500" lnSpcReduction="20000"/>
          </a:bodyPr>
          <a:lstStyle/>
          <a:p>
            <a:endParaRPr lang="en-US" dirty="0"/>
          </a:p>
        </p:txBody>
      </p:sp>
      <p:sp>
        <p:nvSpPr>
          <p:cNvPr id="12" name="Text Placeholder 3">
            <a:extLst>
              <a:ext uri="{FF2B5EF4-FFF2-40B4-BE49-F238E27FC236}">
                <a16:creationId xmlns:a16="http://schemas.microsoft.com/office/drawing/2014/main" id="{F760D550-E5D9-429C-BA82-297BC2F86F25}"/>
              </a:ext>
            </a:extLst>
          </p:cNvPr>
          <p:cNvSpPr txBox="1">
            <a:spLocks/>
          </p:cNvSpPr>
          <p:nvPr/>
        </p:nvSpPr>
        <p:spPr>
          <a:xfrm>
            <a:off x="7494732" y="1580356"/>
            <a:ext cx="3671888" cy="91801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kern="1200" baseline="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Phone: </a:t>
            </a:r>
          </a:p>
          <a:p>
            <a:r>
              <a:rPr lang="en-US" dirty="0"/>
              <a:t>Email: </a:t>
            </a:r>
          </a:p>
        </p:txBody>
      </p:sp>
      <p:sp>
        <p:nvSpPr>
          <p:cNvPr id="13" name="Text Placeholder 2">
            <a:extLst>
              <a:ext uri="{FF2B5EF4-FFF2-40B4-BE49-F238E27FC236}">
                <a16:creationId xmlns:a16="http://schemas.microsoft.com/office/drawing/2014/main" id="{7D934E9F-5F10-4DE5-9653-0FF258E3F27C}"/>
              </a:ext>
            </a:extLst>
          </p:cNvPr>
          <p:cNvSpPr txBox="1">
            <a:spLocks/>
          </p:cNvSpPr>
          <p:nvPr/>
        </p:nvSpPr>
        <p:spPr>
          <a:xfrm>
            <a:off x="1329894" y="3867934"/>
            <a:ext cx="3671598" cy="10393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6600" kern="1200" baseline="0">
                <a:solidFill>
                  <a:srgbClr val="00206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Arial" panose="020B0604020202020204" pitchFamily="34" charset="0"/>
                <a:cs typeface="Arial" panose="020B0604020202020204" pitchFamily="34" charset="0"/>
              </a:rPr>
              <a:t>[</a:t>
            </a:r>
            <a:r>
              <a:rPr lang="en-US" sz="3200" dirty="0">
                <a:latin typeface="+mn-lt"/>
                <a:cs typeface="Arial" panose="020B0604020202020204" pitchFamily="34" charset="0"/>
              </a:rPr>
              <a:t>xxxxxx xxxxxxx]</a:t>
            </a:r>
          </a:p>
          <a:p>
            <a:r>
              <a:rPr lang="en-US" sz="3200" dirty="0">
                <a:latin typeface="+mn-lt"/>
                <a:cs typeface="Arial" panose="020B0604020202020204" pitchFamily="34" charset="0"/>
              </a:rPr>
              <a:t>Chief Steward</a:t>
            </a:r>
          </a:p>
        </p:txBody>
      </p:sp>
      <p:sp>
        <p:nvSpPr>
          <p:cNvPr id="14" name="Text Placeholder 3">
            <a:extLst>
              <a:ext uri="{FF2B5EF4-FFF2-40B4-BE49-F238E27FC236}">
                <a16:creationId xmlns:a16="http://schemas.microsoft.com/office/drawing/2014/main" id="{EABF10BF-5E13-4082-8FAF-D6E6965AD7CF}"/>
              </a:ext>
            </a:extLst>
          </p:cNvPr>
          <p:cNvSpPr txBox="1">
            <a:spLocks/>
          </p:cNvSpPr>
          <p:nvPr/>
        </p:nvSpPr>
        <p:spPr>
          <a:xfrm>
            <a:off x="1329894" y="5003359"/>
            <a:ext cx="3671888" cy="91801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kern="1200" baseline="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Phone: </a:t>
            </a:r>
          </a:p>
          <a:p>
            <a:r>
              <a:rPr lang="en-US" dirty="0"/>
              <a:t>Email: </a:t>
            </a:r>
          </a:p>
        </p:txBody>
      </p:sp>
      <p:sp>
        <p:nvSpPr>
          <p:cNvPr id="15" name="Text Placeholder 2">
            <a:extLst>
              <a:ext uri="{FF2B5EF4-FFF2-40B4-BE49-F238E27FC236}">
                <a16:creationId xmlns:a16="http://schemas.microsoft.com/office/drawing/2014/main" id="{742B9DD1-45AA-43AC-8C23-871419AC781D}"/>
              </a:ext>
            </a:extLst>
          </p:cNvPr>
          <p:cNvSpPr txBox="1">
            <a:spLocks/>
          </p:cNvSpPr>
          <p:nvPr/>
        </p:nvSpPr>
        <p:spPr>
          <a:xfrm>
            <a:off x="7495022" y="3867934"/>
            <a:ext cx="3671598" cy="10393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6600" kern="1200" baseline="0">
                <a:solidFill>
                  <a:srgbClr val="002060"/>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Arial" panose="020B0604020202020204" pitchFamily="34" charset="0"/>
                <a:cs typeface="Arial" panose="020B0604020202020204" pitchFamily="34" charset="0"/>
              </a:rPr>
              <a:t>[</a:t>
            </a:r>
            <a:r>
              <a:rPr lang="en-US" sz="3200" dirty="0">
                <a:latin typeface="+mn-lt"/>
                <a:cs typeface="Arial" panose="020B0604020202020204" pitchFamily="34" charset="0"/>
              </a:rPr>
              <a:t>xxxxxx xxxxxxx]</a:t>
            </a:r>
          </a:p>
          <a:p>
            <a:r>
              <a:rPr lang="en-US" sz="3200" dirty="0">
                <a:latin typeface="+mn-lt"/>
                <a:cs typeface="Arial" panose="020B0604020202020204" pitchFamily="34" charset="0"/>
              </a:rPr>
              <a:t>Steward</a:t>
            </a:r>
          </a:p>
        </p:txBody>
      </p:sp>
      <p:sp>
        <p:nvSpPr>
          <p:cNvPr id="16" name="Text Placeholder 3">
            <a:extLst>
              <a:ext uri="{FF2B5EF4-FFF2-40B4-BE49-F238E27FC236}">
                <a16:creationId xmlns:a16="http://schemas.microsoft.com/office/drawing/2014/main" id="{2D59AC57-E869-4457-96C2-8445A52FE4DC}"/>
              </a:ext>
            </a:extLst>
          </p:cNvPr>
          <p:cNvSpPr txBox="1">
            <a:spLocks/>
          </p:cNvSpPr>
          <p:nvPr/>
        </p:nvSpPr>
        <p:spPr>
          <a:xfrm>
            <a:off x="7495022" y="5003359"/>
            <a:ext cx="3671888" cy="91801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kern="1200" baseline="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Phone: </a:t>
            </a:r>
          </a:p>
          <a:p>
            <a:r>
              <a:rPr lang="en-US" dirty="0"/>
              <a:t>Email: </a:t>
            </a:r>
          </a:p>
        </p:txBody>
      </p:sp>
    </p:spTree>
    <p:extLst>
      <p:ext uri="{BB962C8B-B14F-4D97-AF65-F5344CB8AC3E}">
        <p14:creationId xmlns:p14="http://schemas.microsoft.com/office/powerpoint/2010/main" val="1231265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645EC7-5BE9-4591-B466-E99FDEB5A1F2}"/>
              </a:ext>
            </a:extLst>
          </p:cNvPr>
          <p:cNvSpPr>
            <a:spLocks noGrp="1"/>
          </p:cNvSpPr>
          <p:nvPr>
            <p:ph type="body" sz="quarter" idx="11"/>
          </p:nvPr>
        </p:nvSpPr>
        <p:spPr>
          <a:xfrm>
            <a:off x="869092" y="1764077"/>
            <a:ext cx="4865688" cy="3970338"/>
          </a:xfrm>
        </p:spPr>
        <p:txBody>
          <a:bodyPr vert="horz" lIns="91440" tIns="45720" rIns="91440" bIns="45720" rtlCol="0" anchor="t">
            <a:normAutofit fontScale="92500" lnSpcReduction="20000"/>
          </a:bodyPr>
          <a:lstStyle/>
          <a:p>
            <a:pPr marL="0" indent="0">
              <a:buNone/>
            </a:pPr>
            <a:r>
              <a:rPr lang="en-US" dirty="0"/>
              <a:t>Your local is a part of a nationwide Union.  </a:t>
            </a:r>
          </a:p>
          <a:p>
            <a:pPr lvl="1"/>
            <a:r>
              <a:rPr lang="en-US" dirty="0"/>
              <a:t>Our National Union has three officers:</a:t>
            </a:r>
          </a:p>
          <a:p>
            <a:pPr lvl="2"/>
            <a:r>
              <a:rPr lang="en-US" dirty="0"/>
              <a:t>President, Secretary-Treasurer, NVP for Women and Fair Practices</a:t>
            </a:r>
            <a:endParaRPr lang="en-US" dirty="0">
              <a:cs typeface="Calibri"/>
            </a:endParaRPr>
          </a:p>
          <a:p>
            <a:r>
              <a:rPr lang="en-US" dirty="0"/>
              <a:t>Our union is divided up into 12 Districts by geography, our District is District XXX.  Our NVP is XXX.</a:t>
            </a:r>
          </a:p>
          <a:p>
            <a:r>
              <a:rPr lang="en-US" dirty="0"/>
              <a:t>Together, these 15 make up our governing body, the National Executive Council. </a:t>
            </a:r>
          </a:p>
          <a:p>
            <a:endParaRPr lang="en-US" dirty="0"/>
          </a:p>
          <a:p>
            <a:endParaRPr lang="en-US" dirty="0"/>
          </a:p>
        </p:txBody>
      </p:sp>
      <p:sp>
        <p:nvSpPr>
          <p:cNvPr id="4" name="Title 3">
            <a:extLst>
              <a:ext uri="{FF2B5EF4-FFF2-40B4-BE49-F238E27FC236}">
                <a16:creationId xmlns:a16="http://schemas.microsoft.com/office/drawing/2014/main" id="{70A5281A-5B9B-4037-82A3-6E912F34E775}"/>
              </a:ext>
            </a:extLst>
          </p:cNvPr>
          <p:cNvSpPr>
            <a:spLocks noGrp="1"/>
          </p:cNvSpPr>
          <p:nvPr>
            <p:ph type="title"/>
          </p:nvPr>
        </p:nvSpPr>
        <p:spPr>
          <a:xfrm>
            <a:off x="869092" y="394064"/>
            <a:ext cx="10515600" cy="1325563"/>
          </a:xfrm>
        </p:spPr>
        <p:txBody>
          <a:bodyPr/>
          <a:lstStyle/>
          <a:p>
            <a:r>
              <a:rPr lang="en-US" dirty="0"/>
              <a:t>About AFGE’s Structure</a:t>
            </a:r>
          </a:p>
        </p:txBody>
      </p:sp>
      <p:sp>
        <p:nvSpPr>
          <p:cNvPr id="5" name="Text Placeholder 4">
            <a:extLst>
              <a:ext uri="{FF2B5EF4-FFF2-40B4-BE49-F238E27FC236}">
                <a16:creationId xmlns:a16="http://schemas.microsoft.com/office/drawing/2014/main" id="{39926266-FDCA-38BD-85FE-74F7083392EC}"/>
              </a:ext>
            </a:extLst>
          </p:cNvPr>
          <p:cNvSpPr>
            <a:spLocks noGrp="1"/>
          </p:cNvSpPr>
          <p:nvPr>
            <p:ph type="body" sz="quarter" idx="12"/>
          </p:nvPr>
        </p:nvSpPr>
        <p:spPr>
          <a:xfrm>
            <a:off x="11363911" y="6405480"/>
            <a:ext cx="720436" cy="248666"/>
          </a:xfrm>
        </p:spPr>
        <p:txBody>
          <a:bodyPr>
            <a:normAutofit fontScale="77500" lnSpcReduction="20000"/>
          </a:bodyPr>
          <a:lstStyle/>
          <a:p>
            <a:r>
              <a:rPr lang="en-US" dirty="0"/>
              <a:t> </a:t>
            </a:r>
          </a:p>
        </p:txBody>
      </p:sp>
      <p:sp>
        <p:nvSpPr>
          <p:cNvPr id="11" name="TextBox 10">
            <a:extLst>
              <a:ext uri="{FF2B5EF4-FFF2-40B4-BE49-F238E27FC236}">
                <a16:creationId xmlns:a16="http://schemas.microsoft.com/office/drawing/2014/main" id="{E540A9F2-F7F6-1E91-D8AE-60276D890396}"/>
              </a:ext>
            </a:extLst>
          </p:cNvPr>
          <p:cNvSpPr txBox="1"/>
          <p:nvPr/>
        </p:nvSpPr>
        <p:spPr>
          <a:xfrm>
            <a:off x="11681556" y="2013142"/>
            <a:ext cx="2682989" cy="2830078"/>
          </a:xfrm>
          <a:prstGeom prst="rect">
            <a:avLst/>
          </a:prstGeom>
          <a:noFill/>
        </p:spPr>
        <p:txBody>
          <a:bodyPr wrap="square" rtlCol="0">
            <a:spAutoFit/>
          </a:bodyPr>
          <a:lstStyle/>
          <a:p>
            <a:endParaRPr lang="en-US" dirty="0"/>
          </a:p>
        </p:txBody>
      </p:sp>
      <p:pic>
        <p:nvPicPr>
          <p:cNvPr id="12" name="Picture 4" descr="AFGE | Note to Reporters on DoD Planning, Programming, Budgeting and  Execution Process Reform Concerns">
            <a:extLst>
              <a:ext uri="{FF2B5EF4-FFF2-40B4-BE49-F238E27FC236}">
                <a16:creationId xmlns:a16="http://schemas.microsoft.com/office/drawing/2014/main" id="{ABA5A3A4-A5F1-C9C2-BB18-EF885C95A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464" y="1764077"/>
            <a:ext cx="6307592" cy="328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413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476886-9D4D-191A-5DF2-D5D8C00F3BF8}"/>
              </a:ext>
            </a:extLst>
          </p:cNvPr>
          <p:cNvSpPr>
            <a:spLocks noGrp="1"/>
          </p:cNvSpPr>
          <p:nvPr>
            <p:ph type="title"/>
          </p:nvPr>
        </p:nvSpPr>
        <p:spPr/>
        <p:txBody>
          <a:bodyPr/>
          <a:lstStyle/>
          <a:p>
            <a:r>
              <a:rPr lang="en-US" dirty="0"/>
              <a:t>Working together, our union delivers wins</a:t>
            </a:r>
          </a:p>
        </p:txBody>
      </p:sp>
      <p:sp>
        <p:nvSpPr>
          <p:cNvPr id="6" name="Text Placeholder 5">
            <a:extLst>
              <a:ext uri="{FF2B5EF4-FFF2-40B4-BE49-F238E27FC236}">
                <a16:creationId xmlns:a16="http://schemas.microsoft.com/office/drawing/2014/main" id="{7595C896-DFD9-8C92-3D8A-00638E174771}"/>
              </a:ext>
            </a:extLst>
          </p:cNvPr>
          <p:cNvSpPr>
            <a:spLocks noGrp="1"/>
          </p:cNvSpPr>
          <p:nvPr>
            <p:ph type="body" sz="quarter" idx="10"/>
          </p:nvPr>
        </p:nvSpPr>
        <p:spPr>
          <a:xfrm>
            <a:off x="-179173" y="997528"/>
            <a:ext cx="6981567" cy="2672429"/>
          </a:xfrm>
        </p:spPr>
        <p:txBody>
          <a:bodyPr>
            <a:normAutofit fontScale="55000" lnSpcReduction="20000"/>
          </a:bodyPr>
          <a:lstStyle/>
          <a:p>
            <a:r>
              <a:rPr lang="en-US" dirty="0"/>
              <a:t>HUGE PAY RAISE</a:t>
            </a:r>
          </a:p>
          <a:p>
            <a:r>
              <a:rPr lang="en-US" dirty="0"/>
              <a:t>STRONG  CONTRACTS</a:t>
            </a:r>
          </a:p>
          <a:p>
            <a:r>
              <a:rPr lang="en-US" dirty="0"/>
              <a:t>DUE PROCESS</a:t>
            </a:r>
          </a:p>
        </p:txBody>
      </p:sp>
      <p:sp>
        <p:nvSpPr>
          <p:cNvPr id="7" name="Text Placeholder 6">
            <a:extLst>
              <a:ext uri="{FF2B5EF4-FFF2-40B4-BE49-F238E27FC236}">
                <a16:creationId xmlns:a16="http://schemas.microsoft.com/office/drawing/2014/main" id="{E81CC97C-D7FD-6E0E-E29D-51169314EF0A}"/>
              </a:ext>
            </a:extLst>
          </p:cNvPr>
          <p:cNvSpPr>
            <a:spLocks noGrp="1"/>
          </p:cNvSpPr>
          <p:nvPr>
            <p:ph type="body" sz="quarter" idx="11"/>
          </p:nvPr>
        </p:nvSpPr>
        <p:spPr>
          <a:xfrm>
            <a:off x="6604687" y="997529"/>
            <a:ext cx="4930346" cy="2672428"/>
          </a:xfrm>
        </p:spPr>
        <p:txBody>
          <a:bodyPr>
            <a:normAutofit fontScale="85000" lnSpcReduction="20000"/>
          </a:bodyPr>
          <a:lstStyle/>
          <a:p>
            <a:r>
              <a:rPr lang="en-US" dirty="0"/>
              <a:t>A VOICE ON THE </a:t>
            </a:r>
          </a:p>
          <a:p>
            <a:r>
              <a:rPr lang="en-US" dirty="0"/>
              <a:t>JOB</a:t>
            </a:r>
          </a:p>
        </p:txBody>
      </p:sp>
      <p:sp>
        <p:nvSpPr>
          <p:cNvPr id="10" name="Text Placeholder 9">
            <a:extLst>
              <a:ext uri="{FF2B5EF4-FFF2-40B4-BE49-F238E27FC236}">
                <a16:creationId xmlns:a16="http://schemas.microsoft.com/office/drawing/2014/main" id="{A0D8EDB2-527B-3E79-6F90-43B26B7A4AC1}"/>
              </a:ext>
            </a:extLst>
          </p:cNvPr>
          <p:cNvSpPr>
            <a:spLocks noGrp="1"/>
          </p:cNvSpPr>
          <p:nvPr>
            <p:ph type="body" sz="quarter" idx="14"/>
          </p:nvPr>
        </p:nvSpPr>
        <p:spPr/>
        <p:txBody>
          <a:bodyPr>
            <a:normAutofit fontScale="77500" lnSpcReduction="20000"/>
          </a:bodyPr>
          <a:lstStyle/>
          <a:p>
            <a:r>
              <a:rPr lang="en-US" dirty="0"/>
              <a:t> </a:t>
            </a:r>
          </a:p>
        </p:txBody>
      </p:sp>
    </p:spTree>
    <p:extLst>
      <p:ext uri="{BB962C8B-B14F-4D97-AF65-F5344CB8AC3E}">
        <p14:creationId xmlns:p14="http://schemas.microsoft.com/office/powerpoint/2010/main" val="353575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84F4-02B6-452F-8681-49176C49BEDA}"/>
              </a:ext>
            </a:extLst>
          </p:cNvPr>
          <p:cNvSpPr>
            <a:spLocks noGrp="1"/>
          </p:cNvSpPr>
          <p:nvPr>
            <p:ph type="title"/>
          </p:nvPr>
        </p:nvSpPr>
        <p:spPr/>
        <p:txBody>
          <a:bodyPr>
            <a:normAutofit/>
          </a:bodyPr>
          <a:lstStyle/>
          <a:p>
            <a:r>
              <a:rPr lang="en-US" dirty="0">
                <a:latin typeface="Arial Black"/>
              </a:rPr>
              <a:t>Welcome aboard!</a:t>
            </a:r>
          </a:p>
        </p:txBody>
      </p:sp>
      <p:sp>
        <p:nvSpPr>
          <p:cNvPr id="3" name="Text Placeholder 2">
            <a:extLst>
              <a:ext uri="{FF2B5EF4-FFF2-40B4-BE49-F238E27FC236}">
                <a16:creationId xmlns:a16="http://schemas.microsoft.com/office/drawing/2014/main" id="{B4D1BDB4-4DA1-457E-AA63-96D567BFAD1B}"/>
              </a:ext>
            </a:extLst>
          </p:cNvPr>
          <p:cNvSpPr>
            <a:spLocks noGrp="1"/>
          </p:cNvSpPr>
          <p:nvPr>
            <p:ph type="body" sz="quarter" idx="10"/>
          </p:nvPr>
        </p:nvSpPr>
        <p:spPr/>
        <p:txBody>
          <a:bodyPr>
            <a:normAutofit fontScale="77500" lnSpcReduction="20000"/>
          </a:bodyPr>
          <a:lstStyle/>
          <a:p>
            <a:endParaRPr lang="en-US" dirty="0"/>
          </a:p>
        </p:txBody>
      </p:sp>
    </p:spTree>
    <p:extLst>
      <p:ext uri="{BB962C8B-B14F-4D97-AF65-F5344CB8AC3E}">
        <p14:creationId xmlns:p14="http://schemas.microsoft.com/office/powerpoint/2010/main" val="448623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are LOCAL XXX</a:t>
            </a:r>
            <a:br>
              <a:rPr lang="en-US" dirty="0"/>
            </a:br>
            <a:endParaRPr lang="en-US" dirty="0"/>
          </a:p>
        </p:txBody>
      </p:sp>
      <p:sp>
        <p:nvSpPr>
          <p:cNvPr id="3" name="Text Placeholder 2"/>
          <p:cNvSpPr>
            <a:spLocks noGrp="1"/>
          </p:cNvSpPr>
          <p:nvPr>
            <p:ph type="body" sz="quarter" idx="10"/>
          </p:nvPr>
        </p:nvSpPr>
        <p:spPr/>
        <p:txBody>
          <a:bodyPr>
            <a:normAutofit fontScale="77500" lnSpcReduction="20000"/>
          </a:bodyPr>
          <a:lstStyle/>
          <a:p>
            <a:endParaRPr lang="en-US" dirty="0"/>
          </a:p>
        </p:txBody>
      </p:sp>
    </p:spTree>
    <p:extLst>
      <p:ext uri="{BB962C8B-B14F-4D97-AF65-F5344CB8AC3E}">
        <p14:creationId xmlns:p14="http://schemas.microsoft.com/office/powerpoint/2010/main" val="3519718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77500" lnSpcReduction="20000"/>
          </a:bodyPr>
          <a:lstStyle/>
          <a:p>
            <a:endParaRPr lang="en-US" dirty="0"/>
          </a:p>
        </p:txBody>
      </p:sp>
      <p:sp>
        <p:nvSpPr>
          <p:cNvPr id="6" name="Title 5">
            <a:extLst>
              <a:ext uri="{FF2B5EF4-FFF2-40B4-BE49-F238E27FC236}">
                <a16:creationId xmlns:a16="http://schemas.microsoft.com/office/drawing/2014/main" id="{88E79685-C054-4503-BAB6-0848E0445CC7}"/>
              </a:ext>
            </a:extLst>
          </p:cNvPr>
          <p:cNvSpPr>
            <a:spLocks noGrp="1"/>
          </p:cNvSpPr>
          <p:nvPr>
            <p:ph type="body" sz="quarter" idx="12"/>
          </p:nvPr>
        </p:nvSpPr>
        <p:spPr>
          <a:xfrm>
            <a:off x="4418965" y="2346960"/>
            <a:ext cx="6588125" cy="1889760"/>
          </a:xfrm>
        </p:spPr>
        <p:txBody>
          <a:bodyPr>
            <a:normAutofit/>
          </a:bodyPr>
          <a:lstStyle/>
          <a:p>
            <a:r>
              <a:rPr lang="en-US" dirty="0"/>
              <a:t>What does this mean for you?</a:t>
            </a:r>
          </a:p>
        </p:txBody>
      </p:sp>
    </p:spTree>
    <p:extLst>
      <p:ext uri="{BB962C8B-B14F-4D97-AF65-F5344CB8AC3E}">
        <p14:creationId xmlns:p14="http://schemas.microsoft.com/office/powerpoint/2010/main" val="100207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People filling documents">
            <a:extLst>
              <a:ext uri="{FF2B5EF4-FFF2-40B4-BE49-F238E27FC236}">
                <a16:creationId xmlns:a16="http://schemas.microsoft.com/office/drawing/2014/main" id="{B1E9718C-9384-042F-3D11-BF2ED06A6567}"/>
              </a:ext>
            </a:extLst>
          </p:cNvPr>
          <p:cNvPicPr>
            <a:picLocks noChangeAspect="1"/>
          </p:cNvPicPr>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Tree>
    <p:extLst>
      <p:ext uri="{BB962C8B-B14F-4D97-AF65-F5344CB8AC3E}">
        <p14:creationId xmlns:p14="http://schemas.microsoft.com/office/powerpoint/2010/main" val="3833367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73ED2F-648A-4E75-BC68-BEAE7B306126}"/>
              </a:ext>
            </a:extLst>
          </p:cNvPr>
          <p:cNvSpPr>
            <a:spLocks noGrp="1"/>
          </p:cNvSpPr>
          <p:nvPr>
            <p:ph idx="1"/>
          </p:nvPr>
        </p:nvSpPr>
        <p:spPr>
          <a:xfrm>
            <a:off x="498765" y="2053794"/>
            <a:ext cx="4655127" cy="3585006"/>
          </a:xfrm>
        </p:spPr>
        <p:txBody>
          <a:bodyPr>
            <a:normAutofit/>
          </a:bodyPr>
          <a:lstStyle/>
          <a:p>
            <a:r>
              <a:rPr lang="en-US" dirty="0"/>
              <a:t>Scheduling</a:t>
            </a:r>
          </a:p>
          <a:p>
            <a:r>
              <a:rPr lang="en-US" dirty="0"/>
              <a:t>Union Rights</a:t>
            </a:r>
          </a:p>
          <a:p>
            <a:r>
              <a:rPr lang="en-US" dirty="0"/>
              <a:t>Job Protection</a:t>
            </a:r>
          </a:p>
          <a:p>
            <a:r>
              <a:rPr lang="en-US" dirty="0"/>
              <a:t>Annual leave/sick leave/FMLA</a:t>
            </a:r>
          </a:p>
          <a:p>
            <a:endParaRPr lang="en-US" i="1" dirty="0"/>
          </a:p>
        </p:txBody>
      </p:sp>
      <p:sp>
        <p:nvSpPr>
          <p:cNvPr id="4" name="Title 3">
            <a:extLst>
              <a:ext uri="{FF2B5EF4-FFF2-40B4-BE49-F238E27FC236}">
                <a16:creationId xmlns:a16="http://schemas.microsoft.com/office/drawing/2014/main" id="{FD41A585-2534-4EFD-AADA-72319BBDF2A4}"/>
              </a:ext>
            </a:extLst>
          </p:cNvPr>
          <p:cNvSpPr>
            <a:spLocks noGrp="1"/>
          </p:cNvSpPr>
          <p:nvPr>
            <p:ph type="title"/>
          </p:nvPr>
        </p:nvSpPr>
        <p:spPr>
          <a:xfrm>
            <a:off x="533400" y="287482"/>
            <a:ext cx="10799618" cy="935038"/>
          </a:xfrm>
        </p:spPr>
        <p:txBody>
          <a:bodyPr/>
          <a:lstStyle/>
          <a:p>
            <a:pPr algn="ctr"/>
            <a:r>
              <a:rPr lang="en-US" dirty="0"/>
              <a:t>Collective Bargaining Agreement (CBA)</a:t>
            </a:r>
          </a:p>
        </p:txBody>
      </p:sp>
      <p:sp>
        <p:nvSpPr>
          <p:cNvPr id="5" name="Text Placeholder 4">
            <a:extLst>
              <a:ext uri="{FF2B5EF4-FFF2-40B4-BE49-F238E27FC236}">
                <a16:creationId xmlns:a16="http://schemas.microsoft.com/office/drawing/2014/main" id="{964A8F2A-1C08-4047-A597-1C3F939BEB7F}"/>
              </a:ext>
            </a:extLst>
          </p:cNvPr>
          <p:cNvSpPr>
            <a:spLocks noGrp="1"/>
          </p:cNvSpPr>
          <p:nvPr>
            <p:ph type="body" sz="quarter" idx="11"/>
          </p:nvPr>
        </p:nvSpPr>
        <p:spPr/>
        <p:txBody>
          <a:bodyPr>
            <a:normAutofit fontScale="77500" lnSpcReduction="20000"/>
          </a:bodyPr>
          <a:lstStyle/>
          <a:p>
            <a:endParaRPr lang="en-US" dirty="0"/>
          </a:p>
        </p:txBody>
      </p:sp>
      <p:sp>
        <p:nvSpPr>
          <p:cNvPr id="6" name="Content Placeholder 2">
            <a:extLst>
              <a:ext uri="{FF2B5EF4-FFF2-40B4-BE49-F238E27FC236}">
                <a16:creationId xmlns:a16="http://schemas.microsoft.com/office/drawing/2014/main" id="{AC1F3CD0-4DD9-4634-BEE7-BB9274317119}"/>
              </a:ext>
            </a:extLst>
          </p:cNvPr>
          <p:cNvSpPr txBox="1">
            <a:spLocks/>
          </p:cNvSpPr>
          <p:nvPr/>
        </p:nvSpPr>
        <p:spPr>
          <a:xfrm>
            <a:off x="6095999" y="1277938"/>
            <a:ext cx="5562600" cy="42343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endParaRPr lang="en-US" i="1" dirty="0"/>
          </a:p>
        </p:txBody>
      </p:sp>
      <p:sp>
        <p:nvSpPr>
          <p:cNvPr id="7" name="Content Placeholder 2">
            <a:extLst>
              <a:ext uri="{FF2B5EF4-FFF2-40B4-BE49-F238E27FC236}">
                <a16:creationId xmlns:a16="http://schemas.microsoft.com/office/drawing/2014/main" id="{B04B6168-C1F9-CD73-F5BA-D95007188D4A}"/>
              </a:ext>
            </a:extLst>
          </p:cNvPr>
          <p:cNvSpPr txBox="1">
            <a:spLocks/>
          </p:cNvSpPr>
          <p:nvPr/>
        </p:nvSpPr>
        <p:spPr>
          <a:xfrm>
            <a:off x="6463146" y="2053794"/>
            <a:ext cx="3886199" cy="3585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endParaRPr lang="en-US" i="1" dirty="0"/>
          </a:p>
        </p:txBody>
      </p:sp>
      <p:sp>
        <p:nvSpPr>
          <p:cNvPr id="10" name="Content Placeholder 2">
            <a:extLst>
              <a:ext uri="{FF2B5EF4-FFF2-40B4-BE49-F238E27FC236}">
                <a16:creationId xmlns:a16="http://schemas.microsoft.com/office/drawing/2014/main" id="{78559929-63EE-4996-56B3-DC0D443C3CFF}"/>
              </a:ext>
            </a:extLst>
          </p:cNvPr>
          <p:cNvSpPr txBox="1">
            <a:spLocks/>
          </p:cNvSpPr>
          <p:nvPr/>
        </p:nvSpPr>
        <p:spPr>
          <a:xfrm>
            <a:off x="6549735" y="2026085"/>
            <a:ext cx="4655127" cy="3585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dirty="0"/>
              <a:t>Breaks</a:t>
            </a:r>
          </a:p>
          <a:p>
            <a:r>
              <a:rPr lang="en-US" dirty="0"/>
              <a:t>Comp time</a:t>
            </a:r>
          </a:p>
          <a:p>
            <a:r>
              <a:rPr lang="en-US" dirty="0"/>
              <a:t>Due Process</a:t>
            </a:r>
          </a:p>
          <a:p>
            <a:r>
              <a:rPr lang="en-US" dirty="0"/>
              <a:t>And many more contractual rights </a:t>
            </a:r>
          </a:p>
          <a:p>
            <a:endParaRPr lang="en-US" i="1" dirty="0"/>
          </a:p>
        </p:txBody>
      </p:sp>
    </p:spTree>
    <p:extLst>
      <p:ext uri="{BB962C8B-B14F-4D97-AF65-F5344CB8AC3E}">
        <p14:creationId xmlns:p14="http://schemas.microsoft.com/office/powerpoint/2010/main" val="1699619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Freeform 2"/>
          <p:cNvSpPr/>
          <p:nvPr/>
        </p:nvSpPr>
        <p:spPr>
          <a:xfrm rot="-5400000">
            <a:off x="3378285" y="-3124382"/>
            <a:ext cx="5435431" cy="10820400"/>
          </a:xfrm>
          <a:custGeom>
            <a:avLst/>
            <a:gdLst/>
            <a:ahLst/>
            <a:cxnLst/>
            <a:rect l="l" t="t" r="r" b="b"/>
            <a:pathLst>
              <a:path w="8153146" h="16230600">
                <a:moveTo>
                  <a:pt x="0" y="0"/>
                </a:moveTo>
                <a:lnTo>
                  <a:pt x="8153146" y="0"/>
                </a:lnTo>
                <a:lnTo>
                  <a:pt x="8153146" y="16230600"/>
                </a:lnTo>
                <a:lnTo>
                  <a:pt x="0" y="16230600"/>
                </a:lnTo>
                <a:lnTo>
                  <a:pt x="0" y="0"/>
                </a:lnTo>
                <a:close/>
              </a:path>
            </a:pathLst>
          </a:custGeom>
          <a:blipFill>
            <a:blip r:embed="rId3">
              <a:alphaModFix amt="19999"/>
              <a:extLst>
                <a:ext uri="{96DAC541-7B7A-43D3-8B79-37D633B846F1}">
                  <asvg:svgBlip xmlns:asvg="http://schemas.microsoft.com/office/drawing/2016/SVG/main" r:embed="rId4"/>
                </a:ext>
              </a:extLst>
            </a:blip>
            <a:stretch>
              <a:fillRect l="-29953" r="-19350"/>
            </a:stretch>
          </a:blipFill>
        </p:spPr>
        <p:txBody>
          <a:bodyPr/>
          <a:lstStyle/>
          <a:p>
            <a:endParaRPr lang="en-US"/>
          </a:p>
        </p:txBody>
      </p:sp>
      <p:grpSp>
        <p:nvGrpSpPr>
          <p:cNvPr id="3" name="Group 3"/>
          <p:cNvGrpSpPr/>
          <p:nvPr/>
        </p:nvGrpSpPr>
        <p:grpSpPr>
          <a:xfrm>
            <a:off x="0" y="5054600"/>
            <a:ext cx="12192000" cy="2412540"/>
            <a:chOff x="0" y="0"/>
            <a:chExt cx="5023402" cy="973277"/>
          </a:xfrm>
        </p:grpSpPr>
        <p:sp>
          <p:nvSpPr>
            <p:cNvPr id="4" name="Freeform 4"/>
            <p:cNvSpPr/>
            <p:nvPr/>
          </p:nvSpPr>
          <p:spPr>
            <a:xfrm>
              <a:off x="0" y="0"/>
              <a:ext cx="5023402" cy="973277"/>
            </a:xfrm>
            <a:custGeom>
              <a:avLst/>
              <a:gdLst/>
              <a:ahLst/>
              <a:cxnLst/>
              <a:rect l="l" t="t" r="r" b="b"/>
              <a:pathLst>
                <a:path w="5023402" h="973277">
                  <a:moveTo>
                    <a:pt x="0" y="0"/>
                  </a:moveTo>
                  <a:lnTo>
                    <a:pt x="5023402" y="0"/>
                  </a:lnTo>
                  <a:lnTo>
                    <a:pt x="5023402" y="973277"/>
                  </a:lnTo>
                  <a:lnTo>
                    <a:pt x="0" y="973277"/>
                  </a:lnTo>
                  <a:close/>
                </a:path>
              </a:pathLst>
            </a:custGeom>
            <a:solidFill>
              <a:srgbClr val="032C74"/>
            </a:solidFill>
          </p:spPr>
          <p:txBody>
            <a:bodyPr/>
            <a:lstStyle/>
            <a:p>
              <a:endParaRPr lang="en-US"/>
            </a:p>
          </p:txBody>
        </p:sp>
        <p:sp>
          <p:nvSpPr>
            <p:cNvPr id="5" name="TextBox 5"/>
            <p:cNvSpPr txBox="1"/>
            <p:nvPr/>
          </p:nvSpPr>
          <p:spPr>
            <a:xfrm>
              <a:off x="0" y="-57150"/>
              <a:ext cx="812800" cy="869950"/>
            </a:xfrm>
            <a:prstGeom prst="rect">
              <a:avLst/>
            </a:prstGeom>
          </p:spPr>
          <p:txBody>
            <a:bodyPr lIns="33867" tIns="33867" rIns="33867" bIns="33867" rtlCol="0" anchor="ctr"/>
            <a:lstStyle/>
            <a:p>
              <a:pPr algn="ctr">
                <a:lnSpc>
                  <a:spcPts val="1773"/>
                </a:lnSpc>
              </a:pPr>
              <a:endParaRPr sz="1200" dirty="0"/>
            </a:p>
          </p:txBody>
        </p:sp>
      </p:grpSp>
      <p:sp>
        <p:nvSpPr>
          <p:cNvPr id="6" name="AutoShape 6"/>
          <p:cNvSpPr/>
          <p:nvPr/>
        </p:nvSpPr>
        <p:spPr>
          <a:xfrm rot="5400000">
            <a:off x="3861757" y="5678059"/>
            <a:ext cx="956532" cy="0"/>
          </a:xfrm>
          <a:prstGeom prst="line">
            <a:avLst/>
          </a:prstGeom>
          <a:ln w="47625" cap="rnd">
            <a:solidFill>
              <a:srgbClr val="FDECCF"/>
            </a:solidFill>
            <a:prstDash val="sysDash"/>
            <a:headEnd type="none" w="sm" len="sm"/>
            <a:tailEnd type="none" w="sm" len="sm"/>
          </a:ln>
        </p:spPr>
        <p:txBody>
          <a:bodyPr/>
          <a:lstStyle/>
          <a:p>
            <a:endParaRPr lang="en-US"/>
          </a:p>
        </p:txBody>
      </p:sp>
      <p:sp>
        <p:nvSpPr>
          <p:cNvPr id="7" name="AutoShape 7"/>
          <p:cNvSpPr/>
          <p:nvPr/>
        </p:nvSpPr>
        <p:spPr>
          <a:xfrm rot="5400000">
            <a:off x="7647865" y="5678059"/>
            <a:ext cx="956532" cy="0"/>
          </a:xfrm>
          <a:prstGeom prst="line">
            <a:avLst/>
          </a:prstGeom>
          <a:ln w="47625" cap="rnd">
            <a:solidFill>
              <a:srgbClr val="FDECCF"/>
            </a:solidFill>
            <a:prstDash val="sysDash"/>
            <a:headEnd type="none" w="sm" len="sm"/>
            <a:tailEnd type="none" w="sm" len="sm"/>
          </a:ln>
        </p:spPr>
        <p:txBody>
          <a:bodyPr/>
          <a:lstStyle/>
          <a:p>
            <a:endParaRPr lang="en-US"/>
          </a:p>
        </p:txBody>
      </p:sp>
      <p:sp>
        <p:nvSpPr>
          <p:cNvPr id="8" name="Freeform 8"/>
          <p:cNvSpPr/>
          <p:nvPr/>
        </p:nvSpPr>
        <p:spPr>
          <a:xfrm>
            <a:off x="86032" y="6091529"/>
            <a:ext cx="1309726" cy="690891"/>
          </a:xfrm>
          <a:custGeom>
            <a:avLst/>
            <a:gdLst/>
            <a:ahLst/>
            <a:cxnLst/>
            <a:rect l="l" t="t" r="r" b="b"/>
            <a:pathLst>
              <a:path w="1964589" h="1036337">
                <a:moveTo>
                  <a:pt x="0" y="0"/>
                </a:moveTo>
                <a:lnTo>
                  <a:pt x="1964589" y="0"/>
                </a:lnTo>
                <a:lnTo>
                  <a:pt x="1964589" y="1036337"/>
                </a:lnTo>
                <a:lnTo>
                  <a:pt x="0" y="1036337"/>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1781624" y="1263650"/>
            <a:ext cx="8628753" cy="1351267"/>
          </a:xfrm>
          <a:prstGeom prst="rect">
            <a:avLst/>
          </a:prstGeom>
        </p:spPr>
        <p:txBody>
          <a:bodyPr lIns="0" tIns="0" rIns="0" bIns="0" rtlCol="0" anchor="t">
            <a:spAutoFit/>
          </a:bodyPr>
          <a:lstStyle/>
          <a:p>
            <a:pPr algn="ctr">
              <a:lnSpc>
                <a:spcPts val="10001"/>
              </a:lnSpc>
            </a:pPr>
            <a:r>
              <a:rPr lang="en-US" sz="13334" dirty="0">
                <a:solidFill>
                  <a:srgbClr val="032D73"/>
                </a:solidFill>
                <a:latin typeface="Genty"/>
              </a:rPr>
              <a:t>5.2%</a:t>
            </a:r>
          </a:p>
        </p:txBody>
      </p:sp>
      <p:sp>
        <p:nvSpPr>
          <p:cNvPr id="10" name="TextBox 10"/>
          <p:cNvSpPr txBox="1"/>
          <p:nvPr/>
        </p:nvSpPr>
        <p:spPr>
          <a:xfrm>
            <a:off x="1554951" y="3841557"/>
            <a:ext cx="9082098" cy="654025"/>
          </a:xfrm>
          <a:prstGeom prst="rect">
            <a:avLst/>
          </a:prstGeom>
        </p:spPr>
        <p:txBody>
          <a:bodyPr lIns="0" tIns="0" rIns="0" bIns="0" rtlCol="0" anchor="t">
            <a:spAutoFit/>
          </a:bodyPr>
          <a:lstStyle/>
          <a:p>
            <a:pPr algn="ctr">
              <a:lnSpc>
                <a:spcPts val="1667"/>
              </a:lnSpc>
            </a:pPr>
            <a:r>
              <a:rPr lang="en-US" sz="1667" dirty="0">
                <a:solidFill>
                  <a:srgbClr val="000000"/>
                </a:solidFill>
                <a:latin typeface="Horizon"/>
              </a:rPr>
              <a:t>WORKING HARD WITH CONGRESS AND THE ADMINISTRATION, AND ENGAGING IN MEMBER DRIVEN LOBBYING, AFGE MEMBERS EARNED THE BIGGEST PAY RAISE IN OVER 40 YEARS </a:t>
            </a:r>
          </a:p>
        </p:txBody>
      </p:sp>
      <p:sp>
        <p:nvSpPr>
          <p:cNvPr id="11" name="TextBox 11"/>
          <p:cNvSpPr txBox="1"/>
          <p:nvPr/>
        </p:nvSpPr>
        <p:spPr>
          <a:xfrm>
            <a:off x="685800" y="5429373"/>
            <a:ext cx="2724059" cy="316112"/>
          </a:xfrm>
          <a:prstGeom prst="rect">
            <a:avLst/>
          </a:prstGeom>
        </p:spPr>
        <p:txBody>
          <a:bodyPr lIns="0" tIns="0" rIns="0" bIns="0" rtlCol="0" anchor="t">
            <a:spAutoFit/>
          </a:bodyPr>
          <a:lstStyle/>
          <a:p>
            <a:pPr algn="ctr">
              <a:lnSpc>
                <a:spcPts val="2707"/>
              </a:lnSpc>
            </a:pPr>
            <a:r>
              <a:rPr lang="en-US" sz="1933" dirty="0">
                <a:solidFill>
                  <a:srgbClr val="FDECCF"/>
                </a:solidFill>
                <a:latin typeface="Horizon"/>
              </a:rPr>
              <a:t>LOBBYING</a:t>
            </a:r>
          </a:p>
        </p:txBody>
      </p:sp>
      <p:sp>
        <p:nvSpPr>
          <p:cNvPr id="12" name="TextBox 12"/>
          <p:cNvSpPr txBox="1"/>
          <p:nvPr/>
        </p:nvSpPr>
        <p:spPr>
          <a:xfrm>
            <a:off x="4809117" y="5429373"/>
            <a:ext cx="3040762" cy="316112"/>
          </a:xfrm>
          <a:prstGeom prst="rect">
            <a:avLst/>
          </a:prstGeom>
        </p:spPr>
        <p:txBody>
          <a:bodyPr lIns="0" tIns="0" rIns="0" bIns="0" rtlCol="0" anchor="t">
            <a:spAutoFit/>
          </a:bodyPr>
          <a:lstStyle/>
          <a:p>
            <a:pPr algn="ctr">
              <a:lnSpc>
                <a:spcPts val="2707"/>
              </a:lnSpc>
            </a:pPr>
            <a:r>
              <a:rPr lang="en-US" sz="1933" dirty="0">
                <a:solidFill>
                  <a:srgbClr val="FDECCF"/>
                </a:solidFill>
                <a:latin typeface="Horizon"/>
              </a:rPr>
              <a:t>CALLS TO CONGRESS</a:t>
            </a:r>
          </a:p>
        </p:txBody>
      </p:sp>
      <p:sp>
        <p:nvSpPr>
          <p:cNvPr id="13" name="TextBox 13"/>
          <p:cNvSpPr txBox="1"/>
          <p:nvPr/>
        </p:nvSpPr>
        <p:spPr>
          <a:xfrm>
            <a:off x="8779389" y="5429373"/>
            <a:ext cx="2726811" cy="316112"/>
          </a:xfrm>
          <a:prstGeom prst="rect">
            <a:avLst/>
          </a:prstGeom>
        </p:spPr>
        <p:txBody>
          <a:bodyPr lIns="0" tIns="0" rIns="0" bIns="0" rtlCol="0" anchor="t">
            <a:spAutoFit/>
          </a:bodyPr>
          <a:lstStyle/>
          <a:p>
            <a:pPr algn="ctr">
              <a:lnSpc>
                <a:spcPts val="2707"/>
              </a:lnSpc>
            </a:pPr>
            <a:r>
              <a:rPr lang="en-US" sz="1933" dirty="0">
                <a:solidFill>
                  <a:srgbClr val="FDECCF"/>
                </a:solidFill>
                <a:latin typeface="Horizon"/>
              </a:rPr>
              <a:t>LETTER WRITING</a:t>
            </a:r>
          </a:p>
        </p:txBody>
      </p:sp>
      <p:pic>
        <p:nvPicPr>
          <p:cNvPr id="14" name="Picture 13">
            <a:extLst>
              <a:ext uri="{FF2B5EF4-FFF2-40B4-BE49-F238E27FC236}">
                <a16:creationId xmlns:a16="http://schemas.microsoft.com/office/drawing/2014/main" id="{074194A3-C72A-AB5C-4574-5E9360BBCF9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82288" y="-137439"/>
            <a:ext cx="9348253" cy="7554252"/>
            <a:chOff x="0" y="0"/>
            <a:chExt cx="3693137" cy="2984396"/>
          </a:xfrm>
        </p:grpSpPr>
        <p:sp>
          <p:nvSpPr>
            <p:cNvPr id="3" name="Freeform 3"/>
            <p:cNvSpPr/>
            <p:nvPr/>
          </p:nvSpPr>
          <p:spPr>
            <a:xfrm>
              <a:off x="0" y="0"/>
              <a:ext cx="3693137" cy="2984396"/>
            </a:xfrm>
            <a:custGeom>
              <a:avLst/>
              <a:gdLst/>
              <a:ahLst/>
              <a:cxnLst/>
              <a:rect l="l" t="t" r="r" b="b"/>
              <a:pathLst>
                <a:path w="3693137" h="2984396">
                  <a:moveTo>
                    <a:pt x="0" y="0"/>
                  </a:moveTo>
                  <a:lnTo>
                    <a:pt x="3693137" y="0"/>
                  </a:lnTo>
                  <a:lnTo>
                    <a:pt x="3693137" y="2984396"/>
                  </a:lnTo>
                  <a:lnTo>
                    <a:pt x="0" y="2984396"/>
                  </a:lnTo>
                  <a:close/>
                </a:path>
              </a:pathLst>
            </a:custGeom>
            <a:solidFill>
              <a:srgbClr val="FEB71A"/>
            </a:solidFill>
          </p:spPr>
          <p:txBody>
            <a:bodyPr/>
            <a:lstStyle/>
            <a:p>
              <a:endParaRPr lang="en-US"/>
            </a:p>
          </p:txBody>
        </p:sp>
        <p:sp>
          <p:nvSpPr>
            <p:cNvPr id="4" name="TextBox 4"/>
            <p:cNvSpPr txBox="1"/>
            <p:nvPr/>
          </p:nvSpPr>
          <p:spPr>
            <a:xfrm>
              <a:off x="0" y="-76200"/>
              <a:ext cx="812800" cy="889000"/>
            </a:xfrm>
            <a:prstGeom prst="rect">
              <a:avLst/>
            </a:prstGeom>
          </p:spPr>
          <p:txBody>
            <a:bodyPr lIns="33867" tIns="33867" rIns="33867" bIns="33867" rtlCol="0" anchor="ctr"/>
            <a:lstStyle/>
            <a:p>
              <a:pPr algn="ctr">
                <a:lnSpc>
                  <a:spcPts val="2400"/>
                </a:lnSpc>
              </a:pPr>
              <a:endParaRPr sz="1200" dirty="0"/>
            </a:p>
          </p:txBody>
        </p:sp>
      </p:grpSp>
      <p:sp>
        <p:nvSpPr>
          <p:cNvPr id="5" name="Freeform 5"/>
          <p:cNvSpPr/>
          <p:nvPr/>
        </p:nvSpPr>
        <p:spPr>
          <a:xfrm>
            <a:off x="441685" y="308560"/>
            <a:ext cx="7314729" cy="4876486"/>
          </a:xfrm>
          <a:custGeom>
            <a:avLst/>
            <a:gdLst/>
            <a:ahLst/>
            <a:cxnLst/>
            <a:rect l="l" t="t" r="r" b="b"/>
            <a:pathLst>
              <a:path w="10972094" h="7314729">
                <a:moveTo>
                  <a:pt x="0" y="0"/>
                </a:moveTo>
                <a:lnTo>
                  <a:pt x="10972094" y="0"/>
                </a:lnTo>
                <a:lnTo>
                  <a:pt x="10972094" y="7314729"/>
                </a:lnTo>
                <a:lnTo>
                  <a:pt x="0" y="7314729"/>
                </a:lnTo>
                <a:lnTo>
                  <a:pt x="0" y="0"/>
                </a:lnTo>
                <a:close/>
              </a:path>
            </a:pathLst>
          </a:custGeom>
          <a:blipFill>
            <a:blip r:embed="rId3"/>
            <a:stretch>
              <a:fillRect/>
            </a:stretch>
          </a:blipFill>
        </p:spPr>
        <p:txBody>
          <a:bodyPr/>
          <a:lstStyle/>
          <a:p>
            <a:endParaRPr lang="en-US"/>
          </a:p>
        </p:txBody>
      </p:sp>
      <p:sp>
        <p:nvSpPr>
          <p:cNvPr id="6" name="Freeform 6"/>
          <p:cNvSpPr/>
          <p:nvPr/>
        </p:nvSpPr>
        <p:spPr>
          <a:xfrm>
            <a:off x="10710114" y="6092413"/>
            <a:ext cx="1309726" cy="690891"/>
          </a:xfrm>
          <a:custGeom>
            <a:avLst/>
            <a:gdLst/>
            <a:ahLst/>
            <a:cxnLst/>
            <a:rect l="l" t="t" r="r" b="b"/>
            <a:pathLst>
              <a:path w="1964589" h="1036337">
                <a:moveTo>
                  <a:pt x="0" y="0"/>
                </a:moveTo>
                <a:lnTo>
                  <a:pt x="1964589" y="0"/>
                </a:lnTo>
                <a:lnTo>
                  <a:pt x="1964589" y="1036336"/>
                </a:lnTo>
                <a:lnTo>
                  <a:pt x="0" y="1036336"/>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7996298" y="953481"/>
            <a:ext cx="3768505" cy="3768505"/>
            <a:chOff x="0" y="1"/>
            <a:chExt cx="7537010" cy="7537010"/>
          </a:xfrm>
        </p:grpSpPr>
        <p:grpSp>
          <p:nvGrpSpPr>
            <p:cNvPr id="8" name="Group 8"/>
            <p:cNvGrpSpPr/>
            <p:nvPr/>
          </p:nvGrpSpPr>
          <p:grpSpPr>
            <a:xfrm rot="5400000">
              <a:off x="3349132" y="6780843"/>
              <a:ext cx="838746" cy="673589"/>
              <a:chOff x="0" y="0"/>
              <a:chExt cx="706752" cy="508000"/>
            </a:xfrm>
          </p:grpSpPr>
          <p:sp>
            <p:nvSpPr>
              <p:cNvPr id="9" name="Freeform 9"/>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10" name="Group 10"/>
            <p:cNvGrpSpPr/>
            <p:nvPr/>
          </p:nvGrpSpPr>
          <p:grpSpPr>
            <a:xfrm rot="5400000">
              <a:off x="3349132" y="82579"/>
              <a:ext cx="838746" cy="673589"/>
              <a:chOff x="0" y="0"/>
              <a:chExt cx="706752" cy="508000"/>
            </a:xfrm>
          </p:grpSpPr>
          <p:sp>
            <p:nvSpPr>
              <p:cNvPr id="11" name="Freeform 11"/>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12" name="Group 12"/>
            <p:cNvGrpSpPr/>
            <p:nvPr/>
          </p:nvGrpSpPr>
          <p:grpSpPr>
            <a:xfrm rot="-10800000">
              <a:off x="0" y="3431711"/>
              <a:ext cx="838746" cy="673589"/>
              <a:chOff x="0" y="0"/>
              <a:chExt cx="706752" cy="508000"/>
            </a:xfrm>
          </p:grpSpPr>
          <p:sp>
            <p:nvSpPr>
              <p:cNvPr id="13" name="Freeform 13"/>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14" name="Group 14"/>
            <p:cNvGrpSpPr/>
            <p:nvPr/>
          </p:nvGrpSpPr>
          <p:grpSpPr>
            <a:xfrm rot="-10800000">
              <a:off x="6698264" y="3431711"/>
              <a:ext cx="838746" cy="673589"/>
              <a:chOff x="0" y="0"/>
              <a:chExt cx="706752" cy="508000"/>
            </a:xfrm>
          </p:grpSpPr>
          <p:sp>
            <p:nvSpPr>
              <p:cNvPr id="15" name="Freeform 15"/>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16" name="Group 16"/>
            <p:cNvGrpSpPr/>
            <p:nvPr/>
          </p:nvGrpSpPr>
          <p:grpSpPr>
            <a:xfrm rot="7314931">
              <a:off x="1578552" y="6274549"/>
              <a:ext cx="838746" cy="673589"/>
              <a:chOff x="0" y="0"/>
              <a:chExt cx="706752" cy="508000"/>
            </a:xfrm>
          </p:grpSpPr>
          <p:sp>
            <p:nvSpPr>
              <p:cNvPr id="17" name="Freeform 17"/>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18" name="Group 18"/>
            <p:cNvGrpSpPr/>
            <p:nvPr/>
          </p:nvGrpSpPr>
          <p:grpSpPr>
            <a:xfrm rot="7314931">
              <a:off x="5119712" y="588872"/>
              <a:ext cx="838746" cy="673589"/>
              <a:chOff x="0" y="0"/>
              <a:chExt cx="706752" cy="508000"/>
            </a:xfrm>
          </p:grpSpPr>
          <p:sp>
            <p:nvSpPr>
              <p:cNvPr id="19" name="Freeform 19"/>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20" name="Group 20"/>
            <p:cNvGrpSpPr/>
            <p:nvPr/>
          </p:nvGrpSpPr>
          <p:grpSpPr>
            <a:xfrm rot="-8885068">
              <a:off x="506293" y="1661131"/>
              <a:ext cx="838746" cy="673589"/>
              <a:chOff x="0" y="0"/>
              <a:chExt cx="706752" cy="508000"/>
            </a:xfrm>
          </p:grpSpPr>
          <p:sp>
            <p:nvSpPr>
              <p:cNvPr id="21" name="Freeform 21"/>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22" name="Group 22"/>
            <p:cNvGrpSpPr/>
            <p:nvPr/>
          </p:nvGrpSpPr>
          <p:grpSpPr>
            <a:xfrm rot="-8885068">
              <a:off x="6191971" y="5202291"/>
              <a:ext cx="838746" cy="673589"/>
              <a:chOff x="0" y="0"/>
              <a:chExt cx="706752" cy="508000"/>
            </a:xfrm>
          </p:grpSpPr>
          <p:sp>
            <p:nvSpPr>
              <p:cNvPr id="23" name="Freeform 23"/>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24" name="Group 24"/>
            <p:cNvGrpSpPr/>
            <p:nvPr/>
          </p:nvGrpSpPr>
          <p:grpSpPr>
            <a:xfrm rot="9043094">
              <a:off x="427935" y="5069787"/>
              <a:ext cx="838746" cy="673589"/>
              <a:chOff x="0" y="0"/>
              <a:chExt cx="706752" cy="508000"/>
            </a:xfrm>
          </p:grpSpPr>
          <p:sp>
            <p:nvSpPr>
              <p:cNvPr id="25" name="Freeform 25"/>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26" name="Group 26"/>
            <p:cNvGrpSpPr/>
            <p:nvPr/>
          </p:nvGrpSpPr>
          <p:grpSpPr>
            <a:xfrm rot="9043094">
              <a:off x="6270329" y="1793634"/>
              <a:ext cx="838746" cy="673589"/>
              <a:chOff x="0" y="0"/>
              <a:chExt cx="706752" cy="508000"/>
            </a:xfrm>
          </p:grpSpPr>
          <p:sp>
            <p:nvSpPr>
              <p:cNvPr id="27" name="Freeform 27"/>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28" name="Group 28"/>
            <p:cNvGrpSpPr/>
            <p:nvPr/>
          </p:nvGrpSpPr>
          <p:grpSpPr>
            <a:xfrm rot="-7156905">
              <a:off x="1711056" y="510514"/>
              <a:ext cx="838746" cy="673589"/>
              <a:chOff x="0" y="0"/>
              <a:chExt cx="706752" cy="508000"/>
            </a:xfrm>
          </p:grpSpPr>
          <p:sp>
            <p:nvSpPr>
              <p:cNvPr id="29" name="Freeform 29"/>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grpSp>
          <p:nvGrpSpPr>
            <p:cNvPr id="30" name="Group 30"/>
            <p:cNvGrpSpPr/>
            <p:nvPr/>
          </p:nvGrpSpPr>
          <p:grpSpPr>
            <a:xfrm rot="-7156905">
              <a:off x="4987209" y="6352908"/>
              <a:ext cx="838746" cy="673589"/>
              <a:chOff x="0" y="0"/>
              <a:chExt cx="706752" cy="508000"/>
            </a:xfrm>
          </p:grpSpPr>
          <p:sp>
            <p:nvSpPr>
              <p:cNvPr id="31" name="Freeform 31"/>
              <p:cNvSpPr/>
              <p:nvPr/>
            </p:nvSpPr>
            <p:spPr>
              <a:xfrm>
                <a:off x="0" y="215900"/>
                <a:ext cx="706752" cy="76200"/>
              </a:xfrm>
              <a:custGeom>
                <a:avLst/>
                <a:gdLst/>
                <a:ahLst/>
                <a:cxnLst/>
                <a:rect l="l" t="t" r="r" b="b"/>
                <a:pathLst>
                  <a:path w="706752" h="76200">
                    <a:moveTo>
                      <a:pt x="0" y="0"/>
                    </a:moveTo>
                    <a:lnTo>
                      <a:pt x="706752" y="0"/>
                    </a:lnTo>
                    <a:lnTo>
                      <a:pt x="706752" y="76200"/>
                    </a:lnTo>
                    <a:lnTo>
                      <a:pt x="0" y="76200"/>
                    </a:lnTo>
                    <a:close/>
                  </a:path>
                </a:pathLst>
              </a:custGeom>
              <a:solidFill>
                <a:srgbClr val="FFFFFF"/>
              </a:solidFill>
            </p:spPr>
            <p:txBody>
              <a:bodyPr/>
              <a:lstStyle/>
              <a:p>
                <a:endParaRPr lang="en-US"/>
              </a:p>
            </p:txBody>
          </p:sp>
        </p:grpSp>
        <p:sp>
          <p:nvSpPr>
            <p:cNvPr id="32" name="TextBox 32"/>
            <p:cNvSpPr txBox="1"/>
            <p:nvPr/>
          </p:nvSpPr>
          <p:spPr>
            <a:xfrm>
              <a:off x="2478450" y="2483047"/>
              <a:ext cx="2580834" cy="3103414"/>
            </a:xfrm>
            <a:prstGeom prst="rect">
              <a:avLst/>
            </a:prstGeom>
          </p:spPr>
          <p:txBody>
            <a:bodyPr lIns="0" tIns="0" rIns="0" bIns="0" rtlCol="0" anchor="t">
              <a:spAutoFit/>
            </a:bodyPr>
            <a:lstStyle/>
            <a:p>
              <a:pPr algn="ctr">
                <a:lnSpc>
                  <a:spcPts val="1954"/>
                </a:lnSpc>
              </a:pPr>
              <a:r>
                <a:rPr lang="en-US" sz="1600" spc="101" dirty="0">
                  <a:solidFill>
                    <a:srgbClr val="FFFFFF"/>
                  </a:solidFill>
                  <a:latin typeface="Josefin Sans Bold"/>
                </a:rPr>
                <a:t>OUR</a:t>
              </a:r>
            </a:p>
            <a:p>
              <a:pPr algn="ctr">
                <a:lnSpc>
                  <a:spcPts val="1954"/>
                </a:lnSpc>
              </a:pPr>
              <a:r>
                <a:rPr lang="en-US" sz="1600" spc="101" dirty="0">
                  <a:solidFill>
                    <a:srgbClr val="FFFFFF"/>
                  </a:solidFill>
                  <a:latin typeface="Josefin Sans Bold"/>
                </a:rPr>
                <a:t>WORK</a:t>
              </a:r>
            </a:p>
            <a:p>
              <a:pPr algn="ctr">
                <a:lnSpc>
                  <a:spcPts val="1954"/>
                </a:lnSpc>
              </a:pPr>
              <a:r>
                <a:rPr lang="en-US" sz="1600" spc="101" dirty="0">
                  <a:solidFill>
                    <a:srgbClr val="FFFFFF"/>
                  </a:solidFill>
                  <a:latin typeface="Josefin Sans Bold"/>
                </a:rPr>
                <a:t>MADE</a:t>
              </a:r>
            </a:p>
            <a:p>
              <a:pPr algn="ctr">
                <a:lnSpc>
                  <a:spcPts val="1954"/>
                </a:lnSpc>
              </a:pPr>
              <a:r>
                <a:rPr lang="en-US" sz="1600" spc="101" dirty="0">
                  <a:solidFill>
                    <a:srgbClr val="FFFFFF"/>
                  </a:solidFill>
                  <a:latin typeface="Josefin Sans Bold"/>
                </a:rPr>
                <a:t>THE </a:t>
              </a:r>
            </a:p>
            <a:p>
              <a:pPr algn="ctr">
                <a:lnSpc>
                  <a:spcPts val="1954"/>
                </a:lnSpc>
              </a:pPr>
              <a:r>
                <a:rPr lang="en-US" sz="1600" spc="101" dirty="0">
                  <a:solidFill>
                    <a:srgbClr val="FFFFFF"/>
                  </a:solidFill>
                  <a:latin typeface="Josefin Sans Bold"/>
                </a:rPr>
                <a:t>RAISE </a:t>
              </a:r>
            </a:p>
            <a:p>
              <a:pPr algn="ctr">
                <a:lnSpc>
                  <a:spcPts val="1954"/>
                </a:lnSpc>
                <a:spcBef>
                  <a:spcPct val="0"/>
                </a:spcBef>
              </a:pPr>
              <a:r>
                <a:rPr lang="en-US" sz="1600" spc="101" dirty="0">
                  <a:solidFill>
                    <a:srgbClr val="FFFFFF"/>
                  </a:solidFill>
                  <a:latin typeface="Josefin Sans Bold"/>
                </a:rPr>
                <a:t>HAPPEN</a:t>
              </a:r>
              <a:endParaRPr lang="en-US" sz="1395" spc="101" dirty="0">
                <a:solidFill>
                  <a:srgbClr val="FFFFFF"/>
                </a:solidFill>
                <a:latin typeface="Josefin Sans Bold"/>
              </a:endParaRPr>
            </a:p>
          </p:txBody>
        </p:sp>
      </p:grpSp>
      <p:pic>
        <p:nvPicPr>
          <p:cNvPr id="33" name="Picture 32">
            <a:extLst>
              <a:ext uri="{FF2B5EF4-FFF2-40B4-BE49-F238E27FC236}">
                <a16:creationId xmlns:a16="http://schemas.microsoft.com/office/drawing/2014/main" id="{DC178176-2202-460D-6CD9-0F13B2703D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040275"/>
          </a:xfrm>
          <a:custGeom>
            <a:avLst/>
            <a:gdLst/>
            <a:ahLst/>
            <a:cxnLst/>
            <a:rect l="l" t="t" r="r" b="b"/>
            <a:pathLst>
              <a:path w="18288000" h="9060412">
                <a:moveTo>
                  <a:pt x="0" y="0"/>
                </a:moveTo>
                <a:lnTo>
                  <a:pt x="18288000" y="0"/>
                </a:lnTo>
                <a:lnTo>
                  <a:pt x="18288000" y="9060412"/>
                </a:lnTo>
                <a:lnTo>
                  <a:pt x="0" y="9060412"/>
                </a:lnTo>
                <a:lnTo>
                  <a:pt x="0" y="0"/>
                </a:lnTo>
                <a:close/>
              </a:path>
            </a:pathLst>
          </a:custGeom>
          <a:blipFill>
            <a:blip r:embed="rId3"/>
            <a:stretch>
              <a:fillRect t="-5078"/>
            </a:stretch>
          </a:blipFill>
        </p:spPr>
        <p:txBody>
          <a:bodyPr/>
          <a:lstStyle/>
          <a:p>
            <a:endParaRPr lang="en-US"/>
          </a:p>
        </p:txBody>
      </p:sp>
      <p:sp>
        <p:nvSpPr>
          <p:cNvPr id="3" name="TextBox 3"/>
          <p:cNvSpPr txBox="1"/>
          <p:nvPr/>
        </p:nvSpPr>
        <p:spPr>
          <a:xfrm>
            <a:off x="1108481" y="6052018"/>
            <a:ext cx="9175477" cy="589520"/>
          </a:xfrm>
          <a:prstGeom prst="rect">
            <a:avLst/>
          </a:prstGeom>
        </p:spPr>
        <p:txBody>
          <a:bodyPr lIns="0" tIns="0" rIns="0" bIns="0" rtlCol="0" anchor="t">
            <a:spAutoFit/>
          </a:bodyPr>
          <a:lstStyle/>
          <a:p>
            <a:pPr>
              <a:lnSpc>
                <a:spcPts val="2441"/>
              </a:lnSpc>
            </a:pPr>
            <a:r>
              <a:rPr lang="en-US" sz="1744" dirty="0">
                <a:solidFill>
                  <a:srgbClr val="000000"/>
                </a:solidFill>
                <a:latin typeface="Montserrat Classic"/>
              </a:rPr>
              <a:t>STAFFING THE FEDERAL SALARY COUNCIL, AFGE GOT A PAY RAISE FOR 32,900 FEDERAL EMPLOYEES JUST LAST YEAR. AFGE IS THE REASON THIS HAPPENED.</a:t>
            </a:r>
          </a:p>
        </p:txBody>
      </p:sp>
      <p:pic>
        <p:nvPicPr>
          <p:cNvPr id="4" name="Picture 3">
            <a:extLst>
              <a:ext uri="{FF2B5EF4-FFF2-40B4-BE49-F238E27FC236}">
                <a16:creationId xmlns:a16="http://schemas.microsoft.com/office/drawing/2014/main" id="{7660808F-A705-6659-E8D7-3BF1F8D44E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023127" y="1547"/>
            <a:ext cx="1189193" cy="994799"/>
          </a:xfrm>
          <a:prstGeom prst="rect">
            <a:avLst/>
          </a:prstGeom>
        </p:spPr>
      </p:pic>
    </p:spTree>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7491-F1F7-7A41-80BB-AA5631097B00}"/>
              </a:ext>
            </a:extLst>
          </p:cNvPr>
          <p:cNvSpPr>
            <a:spLocks noGrp="1"/>
          </p:cNvSpPr>
          <p:nvPr>
            <p:ph type="title"/>
          </p:nvPr>
        </p:nvSpPr>
        <p:spPr>
          <a:xfrm>
            <a:off x="400051" y="644094"/>
            <a:ext cx="11347666" cy="2056244"/>
          </a:xfrm>
        </p:spPr>
        <p:txBody>
          <a:bodyPr>
            <a:normAutofit/>
          </a:bodyPr>
          <a:lstStyle/>
          <a:p>
            <a:r>
              <a:rPr lang="en-US" sz="6000" b="1" dirty="0">
                <a:highlight>
                  <a:srgbClr val="FCB524"/>
                </a:highlight>
              </a:rPr>
              <a:t>How did we do it? Together!</a:t>
            </a:r>
          </a:p>
        </p:txBody>
      </p:sp>
      <p:pic>
        <p:nvPicPr>
          <p:cNvPr id="3" name="Picture 2" descr="A picture containing text, clipart, sign&#10;&#10;Description automatically generated">
            <a:extLst>
              <a:ext uri="{FF2B5EF4-FFF2-40B4-BE49-F238E27FC236}">
                <a16:creationId xmlns:a16="http://schemas.microsoft.com/office/drawing/2014/main" id="{02933469-A5D0-634D-9E92-41D2E5F91A16}"/>
              </a:ext>
            </a:extLst>
          </p:cNvPr>
          <p:cNvPicPr>
            <a:picLocks noChangeAspect="1"/>
          </p:cNvPicPr>
          <p:nvPr/>
        </p:nvPicPr>
        <p:blipFill>
          <a:blip r:embed="rId3"/>
          <a:stretch>
            <a:fillRect/>
          </a:stretch>
        </p:blipFill>
        <p:spPr>
          <a:xfrm>
            <a:off x="10897798" y="4945690"/>
            <a:ext cx="870132" cy="1755913"/>
          </a:xfrm>
          <a:prstGeom prst="rect">
            <a:avLst/>
          </a:prstGeom>
        </p:spPr>
      </p:pic>
      <p:sp>
        <p:nvSpPr>
          <p:cNvPr id="5" name="TextBox 4">
            <a:extLst>
              <a:ext uri="{FF2B5EF4-FFF2-40B4-BE49-F238E27FC236}">
                <a16:creationId xmlns:a16="http://schemas.microsoft.com/office/drawing/2014/main" id="{9B74D655-7050-464A-8507-3F05D516A902}"/>
              </a:ext>
            </a:extLst>
          </p:cNvPr>
          <p:cNvSpPr txBox="1"/>
          <p:nvPr/>
        </p:nvSpPr>
        <p:spPr>
          <a:xfrm>
            <a:off x="252620" y="5431104"/>
            <a:ext cx="9301163" cy="769441"/>
          </a:xfrm>
          <a:prstGeom prst="rect">
            <a:avLst/>
          </a:prstGeom>
          <a:solidFill>
            <a:srgbClr val="092C74"/>
          </a:solid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Your Union Makes the Difference</a:t>
            </a:r>
          </a:p>
        </p:txBody>
      </p:sp>
      <p:sp>
        <p:nvSpPr>
          <p:cNvPr id="7" name="Right Arrow 6">
            <a:extLst>
              <a:ext uri="{FF2B5EF4-FFF2-40B4-BE49-F238E27FC236}">
                <a16:creationId xmlns:a16="http://schemas.microsoft.com/office/drawing/2014/main" id="{514366D6-AAE0-2448-A138-F6096E2397DA}"/>
              </a:ext>
            </a:extLst>
          </p:cNvPr>
          <p:cNvSpPr/>
          <p:nvPr/>
        </p:nvSpPr>
        <p:spPr>
          <a:xfrm>
            <a:off x="9302153" y="5057775"/>
            <a:ext cx="1424195" cy="1514475"/>
          </a:xfrm>
          <a:prstGeom prst="rightArrow">
            <a:avLst>
              <a:gd name="adj1" fmla="val 50000"/>
              <a:gd name="adj2" fmla="val 64045"/>
            </a:avLst>
          </a:prstGeom>
          <a:solidFill>
            <a:srgbClr val="092C74"/>
          </a:solidFill>
          <a:ln>
            <a:solidFill>
              <a:srgbClr val="092C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person, outdoor, tree, person&#10;&#10;Description automatically generated">
            <a:extLst>
              <a:ext uri="{FF2B5EF4-FFF2-40B4-BE49-F238E27FC236}">
                <a16:creationId xmlns:a16="http://schemas.microsoft.com/office/drawing/2014/main" id="{C3D1DA5D-222E-2749-B1DF-52C89A230B24}"/>
              </a:ext>
            </a:extLst>
          </p:cNvPr>
          <p:cNvPicPr>
            <a:picLocks noChangeAspect="1"/>
          </p:cNvPicPr>
          <p:nvPr/>
        </p:nvPicPr>
        <p:blipFill>
          <a:blip r:embed="rId4"/>
          <a:stretch>
            <a:fillRect/>
          </a:stretch>
        </p:blipFill>
        <p:spPr>
          <a:xfrm>
            <a:off x="3214688" y="2600322"/>
            <a:ext cx="5176837" cy="2689925"/>
          </a:xfrm>
          <a:prstGeom prst="rect">
            <a:avLst/>
          </a:prstGeom>
        </p:spPr>
      </p:pic>
    </p:spTree>
    <p:extLst>
      <p:ext uri="{BB962C8B-B14F-4D97-AF65-F5344CB8AC3E}">
        <p14:creationId xmlns:p14="http://schemas.microsoft.com/office/powerpoint/2010/main" val="2651355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B91CF36D14F4499266D9A7BBBC19C5" ma:contentTypeVersion="15" ma:contentTypeDescription="Create a new document." ma:contentTypeScope="" ma:versionID="6c1bb0f520deef36730bc848cf6106ae">
  <xsd:schema xmlns:xsd="http://www.w3.org/2001/XMLSchema" xmlns:xs="http://www.w3.org/2001/XMLSchema" xmlns:p="http://schemas.microsoft.com/office/2006/metadata/properties" xmlns:ns2="74701094-6205-4787-afe6-f4658b4e7fef" xmlns:ns3="0c5daf18-cb27-49c3-9997-1cb67786fd68" targetNamespace="http://schemas.microsoft.com/office/2006/metadata/properties" ma:root="true" ma:fieldsID="3c7cc05941276ca4465639ac98170e52" ns2:_="" ns3:_="">
    <xsd:import namespace="74701094-6205-4787-afe6-f4658b4e7fef"/>
    <xsd:import namespace="0c5daf18-cb27-49c3-9997-1cb67786fd6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701094-6205-4787-afe6-f4658b4e7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52757fd-6d1b-4a8c-9ebd-ed7e699804a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c5daf18-cb27-49c3-9997-1cb67786fd6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6573c6-e5f9-4234-babc-d71b4a153604}" ma:internalName="TaxCatchAll" ma:showField="CatchAllData" ma:web="0c5daf18-cb27-49c3-9997-1cb67786fd6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c5daf18-cb27-49c3-9997-1cb67786fd68" xsi:nil="true"/>
    <lcf76f155ced4ddcb4097134ff3c332f xmlns="74701094-6205-4787-afe6-f4658b4e7fe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88BF88-422C-41BE-A1D2-597A62B19BC2}">
  <ds:schemaRefs>
    <ds:schemaRef ds:uri="http://schemas.microsoft.com/sharepoint/v3/contenttype/forms"/>
  </ds:schemaRefs>
</ds:datastoreItem>
</file>

<file path=customXml/itemProps2.xml><?xml version="1.0" encoding="utf-8"?>
<ds:datastoreItem xmlns:ds="http://schemas.openxmlformats.org/officeDocument/2006/customXml" ds:itemID="{B67A6B7F-0F09-426B-AF70-ED32701A8F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701094-6205-4787-afe6-f4658b4e7fef"/>
    <ds:schemaRef ds:uri="0c5daf18-cb27-49c3-9997-1cb67786fd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DF1274-21D6-4BCB-BF90-096707700368}">
  <ds:schemaRefs>
    <ds:schemaRef ds:uri="http://schemas.microsoft.com/office/2006/metadata/properties"/>
    <ds:schemaRef ds:uri="http://schemas.microsoft.com/office/infopath/2007/PartnerControls"/>
    <ds:schemaRef ds:uri="0c5daf18-cb27-49c3-9997-1cb67786fd68"/>
    <ds:schemaRef ds:uri="74701094-6205-4787-afe6-f4658b4e7fef"/>
  </ds:schemaRefs>
</ds:datastoreItem>
</file>

<file path=docProps/app.xml><?xml version="1.0" encoding="utf-8"?>
<Properties xmlns="http://schemas.openxmlformats.org/officeDocument/2006/extended-properties" xmlns:vt="http://schemas.openxmlformats.org/officeDocument/2006/docPropsVTypes">
  <TotalTime>2491</TotalTime>
  <Words>2764</Words>
  <Application>Microsoft Office PowerPoint</Application>
  <PresentationFormat>Widescreen</PresentationFormat>
  <Paragraphs>157</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 Black</vt:lpstr>
      <vt:lpstr>Asap</vt:lpstr>
      <vt:lpstr>Calibri</vt:lpstr>
      <vt:lpstr>Calibri Light</vt:lpstr>
      <vt:lpstr>Genty</vt:lpstr>
      <vt:lpstr>Horizon</vt:lpstr>
      <vt:lpstr>Josefin Sans Bold</vt:lpstr>
      <vt:lpstr>Montserrat Classic</vt:lpstr>
      <vt:lpstr>Office Theme</vt:lpstr>
      <vt:lpstr>PowerPoint Presentation</vt:lpstr>
      <vt:lpstr>You are LOCAL XXX </vt:lpstr>
      <vt:lpstr>PowerPoint Presentation</vt:lpstr>
      <vt:lpstr>PowerPoint Presentation</vt:lpstr>
      <vt:lpstr>Collective Bargaining Agreement (CBA)</vt:lpstr>
      <vt:lpstr>PowerPoint Presentation</vt:lpstr>
      <vt:lpstr>PowerPoint Presentation</vt:lpstr>
      <vt:lpstr>PowerPoint Presentation</vt:lpstr>
      <vt:lpstr>How did we do it? Together!</vt:lpstr>
      <vt:lpstr>You Can Join Your  Local As a Member Today</vt:lpstr>
      <vt:lpstr>As a Probationary Employee</vt:lpstr>
      <vt:lpstr>We protect Each Other</vt:lpstr>
      <vt:lpstr>Our Local</vt:lpstr>
      <vt:lpstr>AFGE E-Dues</vt:lpstr>
      <vt:lpstr>Standard Form 1187</vt:lpstr>
      <vt:lpstr>Contact Your Local Officers</vt:lpstr>
      <vt:lpstr>About AFGE’s Structure</vt:lpstr>
      <vt:lpstr>Working together, our union delivers wins</vt:lpstr>
      <vt:lpstr>Welcome aboard!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Copeland</dc:creator>
  <cp:lastModifiedBy>Janelle Murphy</cp:lastModifiedBy>
  <cp:revision>71</cp:revision>
  <dcterms:created xsi:type="dcterms:W3CDTF">2016-05-05T13:23:57Z</dcterms:created>
  <dcterms:modified xsi:type="dcterms:W3CDTF">2024-05-02T18:24:14Z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0x0101007A8482E9D81BC440AFDA835885834EA9</vt:lpwstr>
  </property>
  <property fmtid="{D5CDD505-2E9C-101B-9397-08002B2CF9AE}" pid="3" name="MediaServiceImageTags">
    <vt:lpwstr/>
  </property>
</Properties>
</file>