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7"/>
  </p:notesMasterIdLst>
  <p:sldIdLst>
    <p:sldId id="257" r:id="rId4"/>
    <p:sldId id="390" r:id="rId5"/>
    <p:sldId id="395" r:id="rId6"/>
    <p:sldId id="398" r:id="rId7"/>
    <p:sldId id="396" r:id="rId8"/>
    <p:sldId id="399" r:id="rId9"/>
    <p:sldId id="352" r:id="rId10"/>
    <p:sldId id="353" r:id="rId11"/>
    <p:sldId id="408" r:id="rId12"/>
    <p:sldId id="357" r:id="rId13"/>
    <p:sldId id="400" r:id="rId14"/>
    <p:sldId id="401" r:id="rId15"/>
    <p:sldId id="261" r:id="rId16"/>
    <p:sldId id="263" r:id="rId17"/>
    <p:sldId id="258" r:id="rId18"/>
    <p:sldId id="391" r:id="rId19"/>
    <p:sldId id="392" r:id="rId20"/>
    <p:sldId id="393" r:id="rId21"/>
    <p:sldId id="394" r:id="rId22"/>
    <p:sldId id="402" r:id="rId23"/>
    <p:sldId id="403" r:id="rId24"/>
    <p:sldId id="405" r:id="rId25"/>
    <p:sldId id="3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73512D-7314-4A06-B66D-EF6EDA1BC196}" v="28" dt="2024-05-02T18:29:35.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73970" autoAdjust="0"/>
  </p:normalViewPr>
  <p:slideViewPr>
    <p:cSldViewPr snapToGrid="0">
      <p:cViewPr varScale="1">
        <p:scale>
          <a:sx n="46" d="100"/>
          <a:sy n="46" d="100"/>
        </p:scale>
        <p:origin x="544"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2" d="100"/>
          <a:sy n="122" d="100"/>
        </p:scale>
        <p:origin x="493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Murphy" userId="f7dd231c-79cf-428d-8ad0-b6d14e7bcf2e" providerId="ADAL" clId="{B073512D-7314-4A06-B66D-EF6EDA1BC196}"/>
    <pc:docChg chg="undo custSel addSld delSld modSld">
      <pc:chgData name="Janelle Murphy" userId="f7dd231c-79cf-428d-8ad0-b6d14e7bcf2e" providerId="ADAL" clId="{B073512D-7314-4A06-B66D-EF6EDA1BC196}" dt="2024-05-02T18:29:35.419" v="58"/>
      <pc:docMkLst>
        <pc:docMk/>
      </pc:docMkLst>
      <pc:sldChg chg="addSp modSp mod">
        <pc:chgData name="Janelle Murphy" userId="f7dd231c-79cf-428d-8ad0-b6d14e7bcf2e" providerId="ADAL" clId="{B073512D-7314-4A06-B66D-EF6EDA1BC196}" dt="2024-05-02T18:27:28.510" v="7" actId="1076"/>
        <pc:sldMkLst>
          <pc:docMk/>
          <pc:sldMk cId="0" sldId="257"/>
        </pc:sldMkLst>
        <pc:picChg chg="add mod">
          <ac:chgData name="Janelle Murphy" userId="f7dd231c-79cf-428d-8ad0-b6d14e7bcf2e" providerId="ADAL" clId="{B073512D-7314-4A06-B66D-EF6EDA1BC196}" dt="2024-05-02T18:27:28.510" v="7" actId="1076"/>
          <ac:picMkLst>
            <pc:docMk/>
            <pc:sldMk cId="0" sldId="257"/>
            <ac:picMk id="23" creationId="{57540865-622E-3157-E731-ECB31295547F}"/>
          </ac:picMkLst>
        </pc:picChg>
      </pc:sldChg>
      <pc:sldChg chg="addSp modSp mod">
        <pc:chgData name="Janelle Murphy" userId="f7dd231c-79cf-428d-8ad0-b6d14e7bcf2e" providerId="ADAL" clId="{B073512D-7314-4A06-B66D-EF6EDA1BC196}" dt="2024-05-02T18:29:12.008" v="47" actId="1076"/>
        <pc:sldMkLst>
          <pc:docMk/>
          <pc:sldMk cId="3160600706" sldId="258"/>
        </pc:sldMkLst>
        <pc:picChg chg="add mod">
          <ac:chgData name="Janelle Murphy" userId="f7dd231c-79cf-428d-8ad0-b6d14e7bcf2e" providerId="ADAL" clId="{B073512D-7314-4A06-B66D-EF6EDA1BC196}" dt="2024-05-02T18:29:12.008" v="47" actId="1076"/>
          <ac:picMkLst>
            <pc:docMk/>
            <pc:sldMk cId="3160600706" sldId="258"/>
            <ac:picMk id="60" creationId="{16A05180-8C0E-6BE2-76EB-3845FD7A8408}"/>
          </ac:picMkLst>
        </pc:picChg>
      </pc:sldChg>
      <pc:sldChg chg="addSp modSp mod">
        <pc:chgData name="Janelle Murphy" userId="f7dd231c-79cf-428d-8ad0-b6d14e7bcf2e" providerId="ADAL" clId="{B073512D-7314-4A06-B66D-EF6EDA1BC196}" dt="2024-05-02T18:29:00.288" v="43" actId="1076"/>
        <pc:sldMkLst>
          <pc:docMk/>
          <pc:sldMk cId="0" sldId="261"/>
        </pc:sldMkLst>
        <pc:picChg chg="add mod">
          <ac:chgData name="Janelle Murphy" userId="f7dd231c-79cf-428d-8ad0-b6d14e7bcf2e" providerId="ADAL" clId="{B073512D-7314-4A06-B66D-EF6EDA1BC196}" dt="2024-05-02T18:29:00.288" v="43" actId="1076"/>
          <ac:picMkLst>
            <pc:docMk/>
            <pc:sldMk cId="0" sldId="261"/>
            <ac:picMk id="39" creationId="{5ED6F78C-CE1D-6515-E25E-C3B50CBB2BCD}"/>
          </ac:picMkLst>
        </pc:picChg>
      </pc:sldChg>
      <pc:sldChg chg="addSp modSp mod">
        <pc:chgData name="Janelle Murphy" userId="f7dd231c-79cf-428d-8ad0-b6d14e7bcf2e" providerId="ADAL" clId="{B073512D-7314-4A06-B66D-EF6EDA1BC196}" dt="2024-05-02T18:29:07.187" v="45" actId="1076"/>
        <pc:sldMkLst>
          <pc:docMk/>
          <pc:sldMk cId="0" sldId="263"/>
        </pc:sldMkLst>
        <pc:picChg chg="add mod">
          <ac:chgData name="Janelle Murphy" userId="f7dd231c-79cf-428d-8ad0-b6d14e7bcf2e" providerId="ADAL" clId="{B073512D-7314-4A06-B66D-EF6EDA1BC196}" dt="2024-05-02T18:29:07.187" v="45" actId="1076"/>
          <ac:picMkLst>
            <pc:docMk/>
            <pc:sldMk cId="0" sldId="263"/>
            <ac:picMk id="59" creationId="{EA62D33D-B237-20CE-1A37-0EDEB9CAD65D}"/>
          </ac:picMkLst>
        </pc:picChg>
      </pc:sldChg>
      <pc:sldChg chg="addSp modSp mod">
        <pc:chgData name="Janelle Murphy" userId="f7dd231c-79cf-428d-8ad0-b6d14e7bcf2e" providerId="ADAL" clId="{B073512D-7314-4A06-B66D-EF6EDA1BC196}" dt="2024-05-02T18:28:23.893" v="32" actId="1036"/>
        <pc:sldMkLst>
          <pc:docMk/>
          <pc:sldMk cId="0" sldId="352"/>
        </pc:sldMkLst>
        <pc:grpChg chg="mod">
          <ac:chgData name="Janelle Murphy" userId="f7dd231c-79cf-428d-8ad0-b6d14e7bcf2e" providerId="ADAL" clId="{B073512D-7314-4A06-B66D-EF6EDA1BC196}" dt="2024-05-02T18:28:16.153" v="29" actId="1076"/>
          <ac:grpSpMkLst>
            <pc:docMk/>
            <pc:sldMk cId="0" sldId="352"/>
            <ac:grpSpMk id="6" creationId="{00000000-0000-0000-0000-000000000000}"/>
          </ac:grpSpMkLst>
        </pc:grpChg>
        <pc:picChg chg="add mod">
          <ac:chgData name="Janelle Murphy" userId="f7dd231c-79cf-428d-8ad0-b6d14e7bcf2e" providerId="ADAL" clId="{B073512D-7314-4A06-B66D-EF6EDA1BC196}" dt="2024-05-02T18:28:23.893" v="32" actId="1036"/>
          <ac:picMkLst>
            <pc:docMk/>
            <pc:sldMk cId="0" sldId="352"/>
            <ac:picMk id="28" creationId="{CB619919-035F-99D2-8742-DC4C41B5AA43}"/>
          </ac:picMkLst>
        </pc:picChg>
      </pc:sldChg>
      <pc:sldChg chg="addSp modSp mod">
        <pc:chgData name="Janelle Murphy" userId="f7dd231c-79cf-428d-8ad0-b6d14e7bcf2e" providerId="ADAL" clId="{B073512D-7314-4A06-B66D-EF6EDA1BC196}" dt="2024-05-02T18:28:37.052" v="36" actId="1076"/>
        <pc:sldMkLst>
          <pc:docMk/>
          <pc:sldMk cId="0" sldId="353"/>
        </pc:sldMkLst>
        <pc:picChg chg="add mod">
          <ac:chgData name="Janelle Murphy" userId="f7dd231c-79cf-428d-8ad0-b6d14e7bcf2e" providerId="ADAL" clId="{B073512D-7314-4A06-B66D-EF6EDA1BC196}" dt="2024-05-02T18:28:37.052" v="36" actId="1076"/>
          <ac:picMkLst>
            <pc:docMk/>
            <pc:sldMk cId="0" sldId="353"/>
            <ac:picMk id="22" creationId="{C89F0D5D-AF5C-9435-E55E-DE427630A791}"/>
          </ac:picMkLst>
        </pc:picChg>
      </pc:sldChg>
      <pc:sldChg chg="addSp modSp mod">
        <pc:chgData name="Janelle Murphy" userId="f7dd231c-79cf-428d-8ad0-b6d14e7bcf2e" providerId="ADAL" clId="{B073512D-7314-4A06-B66D-EF6EDA1BC196}" dt="2024-05-02T18:28:46.525" v="39" actId="1076"/>
        <pc:sldMkLst>
          <pc:docMk/>
          <pc:sldMk cId="0" sldId="357"/>
        </pc:sldMkLst>
        <pc:picChg chg="add mod">
          <ac:chgData name="Janelle Murphy" userId="f7dd231c-79cf-428d-8ad0-b6d14e7bcf2e" providerId="ADAL" clId="{B073512D-7314-4A06-B66D-EF6EDA1BC196}" dt="2024-05-02T18:28:46.525" v="39" actId="1076"/>
          <ac:picMkLst>
            <pc:docMk/>
            <pc:sldMk cId="0" sldId="357"/>
            <ac:picMk id="28" creationId="{BB6E9D85-4754-5B34-D8A8-E21026976C44}"/>
          </ac:picMkLst>
        </pc:picChg>
      </pc:sldChg>
      <pc:sldChg chg="addSp modSp">
        <pc:chgData name="Janelle Murphy" userId="f7dd231c-79cf-428d-8ad0-b6d14e7bcf2e" providerId="ADAL" clId="{B073512D-7314-4A06-B66D-EF6EDA1BC196}" dt="2024-05-02T18:29:35.419" v="58"/>
        <pc:sldMkLst>
          <pc:docMk/>
          <pc:sldMk cId="0" sldId="361"/>
        </pc:sldMkLst>
        <pc:picChg chg="add mod">
          <ac:chgData name="Janelle Murphy" userId="f7dd231c-79cf-428d-8ad0-b6d14e7bcf2e" providerId="ADAL" clId="{B073512D-7314-4A06-B66D-EF6EDA1BC196}" dt="2024-05-02T18:29:35.419" v="58"/>
          <ac:picMkLst>
            <pc:docMk/>
            <pc:sldMk cId="0" sldId="361"/>
            <ac:picMk id="27" creationId="{39083739-D9C4-2789-9980-314A7305BE38}"/>
          </ac:picMkLst>
        </pc:picChg>
      </pc:sldChg>
      <pc:sldChg chg="addSp modSp mod">
        <pc:chgData name="Janelle Murphy" userId="f7dd231c-79cf-428d-8ad0-b6d14e7bcf2e" providerId="ADAL" clId="{B073512D-7314-4A06-B66D-EF6EDA1BC196}" dt="2024-05-02T18:27:51.466" v="19" actId="1038"/>
        <pc:sldMkLst>
          <pc:docMk/>
          <pc:sldMk cId="2085458778" sldId="390"/>
        </pc:sldMkLst>
        <pc:picChg chg="add mod">
          <ac:chgData name="Janelle Murphy" userId="f7dd231c-79cf-428d-8ad0-b6d14e7bcf2e" providerId="ADAL" clId="{B073512D-7314-4A06-B66D-EF6EDA1BC196}" dt="2024-05-02T18:27:33.370" v="8"/>
          <ac:picMkLst>
            <pc:docMk/>
            <pc:sldMk cId="2085458778" sldId="390"/>
            <ac:picMk id="2" creationId="{BB2A88B4-FD2B-CCA9-0B0D-84157DCA5168}"/>
          </ac:picMkLst>
        </pc:picChg>
        <pc:picChg chg="add mod">
          <ac:chgData name="Janelle Murphy" userId="f7dd231c-79cf-428d-8ad0-b6d14e7bcf2e" providerId="ADAL" clId="{B073512D-7314-4A06-B66D-EF6EDA1BC196}" dt="2024-05-02T18:27:51.466" v="19" actId="1038"/>
          <ac:picMkLst>
            <pc:docMk/>
            <pc:sldMk cId="2085458778" sldId="390"/>
            <ac:picMk id="3" creationId="{D311136F-238B-B35D-F839-76EF2147A435}"/>
          </ac:picMkLst>
        </pc:picChg>
      </pc:sldChg>
      <pc:sldChg chg="addSp modSp">
        <pc:chgData name="Janelle Murphy" userId="f7dd231c-79cf-428d-8ad0-b6d14e7bcf2e" providerId="ADAL" clId="{B073512D-7314-4A06-B66D-EF6EDA1BC196}" dt="2024-05-02T18:29:13.813" v="48"/>
        <pc:sldMkLst>
          <pc:docMk/>
          <pc:sldMk cId="1556024544" sldId="391"/>
        </pc:sldMkLst>
        <pc:picChg chg="add mod">
          <ac:chgData name="Janelle Murphy" userId="f7dd231c-79cf-428d-8ad0-b6d14e7bcf2e" providerId="ADAL" clId="{B073512D-7314-4A06-B66D-EF6EDA1BC196}" dt="2024-05-02T18:29:13.813" v="48"/>
          <ac:picMkLst>
            <pc:docMk/>
            <pc:sldMk cId="1556024544" sldId="391"/>
            <ac:picMk id="2" creationId="{E8B0FDC1-8090-EE4F-6F5C-ECAF7EA5C81A}"/>
          </ac:picMkLst>
        </pc:picChg>
      </pc:sldChg>
      <pc:sldChg chg="addSp modSp">
        <pc:chgData name="Janelle Murphy" userId="f7dd231c-79cf-428d-8ad0-b6d14e7bcf2e" providerId="ADAL" clId="{B073512D-7314-4A06-B66D-EF6EDA1BC196}" dt="2024-05-02T18:29:16.471" v="49"/>
        <pc:sldMkLst>
          <pc:docMk/>
          <pc:sldMk cId="3403943171" sldId="392"/>
        </pc:sldMkLst>
        <pc:picChg chg="add mod">
          <ac:chgData name="Janelle Murphy" userId="f7dd231c-79cf-428d-8ad0-b6d14e7bcf2e" providerId="ADAL" clId="{B073512D-7314-4A06-B66D-EF6EDA1BC196}" dt="2024-05-02T18:29:16.471" v="49"/>
          <ac:picMkLst>
            <pc:docMk/>
            <pc:sldMk cId="3403943171" sldId="392"/>
            <ac:picMk id="2" creationId="{EE8A70A2-7AE8-5801-08A4-711E116AF2AF}"/>
          </ac:picMkLst>
        </pc:picChg>
      </pc:sldChg>
      <pc:sldChg chg="addSp modSp">
        <pc:chgData name="Janelle Murphy" userId="f7dd231c-79cf-428d-8ad0-b6d14e7bcf2e" providerId="ADAL" clId="{B073512D-7314-4A06-B66D-EF6EDA1BC196}" dt="2024-05-02T18:29:17.771" v="50"/>
        <pc:sldMkLst>
          <pc:docMk/>
          <pc:sldMk cId="342463263" sldId="393"/>
        </pc:sldMkLst>
        <pc:picChg chg="add mod">
          <ac:chgData name="Janelle Murphy" userId="f7dd231c-79cf-428d-8ad0-b6d14e7bcf2e" providerId="ADAL" clId="{B073512D-7314-4A06-B66D-EF6EDA1BC196}" dt="2024-05-02T18:29:17.771" v="50"/>
          <ac:picMkLst>
            <pc:docMk/>
            <pc:sldMk cId="342463263" sldId="393"/>
            <ac:picMk id="2" creationId="{1934B846-0074-42C3-39DC-357209C26DFC}"/>
          </ac:picMkLst>
        </pc:picChg>
      </pc:sldChg>
      <pc:sldChg chg="addSp modSp">
        <pc:chgData name="Janelle Murphy" userId="f7dd231c-79cf-428d-8ad0-b6d14e7bcf2e" providerId="ADAL" clId="{B073512D-7314-4A06-B66D-EF6EDA1BC196}" dt="2024-05-02T18:29:18.965" v="51"/>
        <pc:sldMkLst>
          <pc:docMk/>
          <pc:sldMk cId="3000832895" sldId="394"/>
        </pc:sldMkLst>
        <pc:picChg chg="add mod">
          <ac:chgData name="Janelle Murphy" userId="f7dd231c-79cf-428d-8ad0-b6d14e7bcf2e" providerId="ADAL" clId="{B073512D-7314-4A06-B66D-EF6EDA1BC196}" dt="2024-05-02T18:29:18.965" v="51"/>
          <ac:picMkLst>
            <pc:docMk/>
            <pc:sldMk cId="3000832895" sldId="394"/>
            <ac:picMk id="2" creationId="{51C87912-BAC1-5A75-85C1-48E28EE742FA}"/>
          </ac:picMkLst>
        </pc:picChg>
      </pc:sldChg>
      <pc:sldChg chg="addSp delSp modSp mod">
        <pc:chgData name="Janelle Murphy" userId="f7dd231c-79cf-428d-8ad0-b6d14e7bcf2e" providerId="ADAL" clId="{B073512D-7314-4A06-B66D-EF6EDA1BC196}" dt="2024-05-02T18:28:01.402" v="22"/>
        <pc:sldMkLst>
          <pc:docMk/>
          <pc:sldMk cId="2605939908" sldId="395"/>
        </pc:sldMkLst>
        <pc:picChg chg="add del mod">
          <ac:chgData name="Janelle Murphy" userId="f7dd231c-79cf-428d-8ad0-b6d14e7bcf2e" providerId="ADAL" clId="{B073512D-7314-4A06-B66D-EF6EDA1BC196}" dt="2024-05-02T18:27:57.142" v="21" actId="478"/>
          <ac:picMkLst>
            <pc:docMk/>
            <pc:sldMk cId="2605939908" sldId="395"/>
            <ac:picMk id="2" creationId="{BF061246-6024-0007-E80A-53954147C59D}"/>
          </ac:picMkLst>
        </pc:picChg>
        <pc:picChg chg="add mod">
          <ac:chgData name="Janelle Murphy" userId="f7dd231c-79cf-428d-8ad0-b6d14e7bcf2e" providerId="ADAL" clId="{B073512D-7314-4A06-B66D-EF6EDA1BC196}" dt="2024-05-02T18:28:01.402" v="22"/>
          <ac:picMkLst>
            <pc:docMk/>
            <pc:sldMk cId="2605939908" sldId="395"/>
            <ac:picMk id="6" creationId="{F0BB1D07-B9B9-0898-0106-8747B2FE8654}"/>
          </ac:picMkLst>
        </pc:picChg>
      </pc:sldChg>
      <pc:sldChg chg="addSp modSp">
        <pc:chgData name="Janelle Murphy" userId="f7dd231c-79cf-428d-8ad0-b6d14e7bcf2e" providerId="ADAL" clId="{B073512D-7314-4A06-B66D-EF6EDA1BC196}" dt="2024-05-02T18:28:05.119" v="24"/>
        <pc:sldMkLst>
          <pc:docMk/>
          <pc:sldMk cId="1949461217" sldId="396"/>
        </pc:sldMkLst>
        <pc:picChg chg="add mod">
          <ac:chgData name="Janelle Murphy" userId="f7dd231c-79cf-428d-8ad0-b6d14e7bcf2e" providerId="ADAL" clId="{B073512D-7314-4A06-B66D-EF6EDA1BC196}" dt="2024-05-02T18:28:05.119" v="24"/>
          <ac:picMkLst>
            <pc:docMk/>
            <pc:sldMk cId="1949461217" sldId="396"/>
            <ac:picMk id="2" creationId="{14A559D8-1292-3698-002F-6D3DD5A81BFE}"/>
          </ac:picMkLst>
        </pc:picChg>
      </pc:sldChg>
      <pc:sldChg chg="addSp modSp">
        <pc:chgData name="Janelle Murphy" userId="f7dd231c-79cf-428d-8ad0-b6d14e7bcf2e" providerId="ADAL" clId="{B073512D-7314-4A06-B66D-EF6EDA1BC196}" dt="2024-05-02T18:28:03.406" v="23"/>
        <pc:sldMkLst>
          <pc:docMk/>
          <pc:sldMk cId="3519206164" sldId="398"/>
        </pc:sldMkLst>
        <pc:picChg chg="add mod">
          <ac:chgData name="Janelle Murphy" userId="f7dd231c-79cf-428d-8ad0-b6d14e7bcf2e" providerId="ADAL" clId="{B073512D-7314-4A06-B66D-EF6EDA1BC196}" dt="2024-05-02T18:28:03.406" v="23"/>
          <ac:picMkLst>
            <pc:docMk/>
            <pc:sldMk cId="3519206164" sldId="398"/>
            <ac:picMk id="2" creationId="{E67F369A-992B-0855-0D7B-9AE272BC04DC}"/>
          </ac:picMkLst>
        </pc:picChg>
      </pc:sldChg>
      <pc:sldChg chg="addSp modSp">
        <pc:chgData name="Janelle Murphy" userId="f7dd231c-79cf-428d-8ad0-b6d14e7bcf2e" providerId="ADAL" clId="{B073512D-7314-4A06-B66D-EF6EDA1BC196}" dt="2024-05-02T18:28:06.578" v="25"/>
        <pc:sldMkLst>
          <pc:docMk/>
          <pc:sldMk cId="460226811" sldId="399"/>
        </pc:sldMkLst>
        <pc:picChg chg="add mod">
          <ac:chgData name="Janelle Murphy" userId="f7dd231c-79cf-428d-8ad0-b6d14e7bcf2e" providerId="ADAL" clId="{B073512D-7314-4A06-B66D-EF6EDA1BC196}" dt="2024-05-02T18:28:06.578" v="25"/>
          <ac:picMkLst>
            <pc:docMk/>
            <pc:sldMk cId="460226811" sldId="399"/>
            <ac:picMk id="2" creationId="{D070ACDC-5508-58FC-B031-7EBEA767A09A}"/>
          </ac:picMkLst>
        </pc:picChg>
      </pc:sldChg>
      <pc:sldChg chg="addSp modSp">
        <pc:chgData name="Janelle Murphy" userId="f7dd231c-79cf-428d-8ad0-b6d14e7bcf2e" providerId="ADAL" clId="{B073512D-7314-4A06-B66D-EF6EDA1BC196}" dt="2024-05-02T18:28:48.707" v="40"/>
        <pc:sldMkLst>
          <pc:docMk/>
          <pc:sldMk cId="3526172835" sldId="400"/>
        </pc:sldMkLst>
        <pc:picChg chg="add mod">
          <ac:chgData name="Janelle Murphy" userId="f7dd231c-79cf-428d-8ad0-b6d14e7bcf2e" providerId="ADAL" clId="{B073512D-7314-4A06-B66D-EF6EDA1BC196}" dt="2024-05-02T18:28:48.707" v="40"/>
          <ac:picMkLst>
            <pc:docMk/>
            <pc:sldMk cId="3526172835" sldId="400"/>
            <ac:picMk id="2" creationId="{30D17BD6-6AF9-04AC-21B5-3F7493518708}"/>
          </ac:picMkLst>
        </pc:picChg>
      </pc:sldChg>
      <pc:sldChg chg="addSp modSp">
        <pc:chgData name="Janelle Murphy" userId="f7dd231c-79cf-428d-8ad0-b6d14e7bcf2e" providerId="ADAL" clId="{B073512D-7314-4A06-B66D-EF6EDA1BC196}" dt="2024-05-02T18:28:52.428" v="41"/>
        <pc:sldMkLst>
          <pc:docMk/>
          <pc:sldMk cId="2060109393" sldId="401"/>
        </pc:sldMkLst>
        <pc:picChg chg="add mod">
          <ac:chgData name="Janelle Murphy" userId="f7dd231c-79cf-428d-8ad0-b6d14e7bcf2e" providerId="ADAL" clId="{B073512D-7314-4A06-B66D-EF6EDA1BC196}" dt="2024-05-02T18:28:52.428" v="41"/>
          <ac:picMkLst>
            <pc:docMk/>
            <pc:sldMk cId="2060109393" sldId="401"/>
            <ac:picMk id="2" creationId="{E10A54A1-9852-A594-5BEF-CC017EA5D2AB}"/>
          </ac:picMkLst>
        </pc:picChg>
      </pc:sldChg>
      <pc:sldChg chg="addSp modSp">
        <pc:chgData name="Janelle Murphy" userId="f7dd231c-79cf-428d-8ad0-b6d14e7bcf2e" providerId="ADAL" clId="{B073512D-7314-4A06-B66D-EF6EDA1BC196}" dt="2024-05-02T18:29:21.344" v="52"/>
        <pc:sldMkLst>
          <pc:docMk/>
          <pc:sldMk cId="2821253226" sldId="402"/>
        </pc:sldMkLst>
        <pc:picChg chg="add mod">
          <ac:chgData name="Janelle Murphy" userId="f7dd231c-79cf-428d-8ad0-b6d14e7bcf2e" providerId="ADAL" clId="{B073512D-7314-4A06-B66D-EF6EDA1BC196}" dt="2024-05-02T18:29:21.344" v="52"/>
          <ac:picMkLst>
            <pc:docMk/>
            <pc:sldMk cId="2821253226" sldId="402"/>
            <ac:picMk id="2" creationId="{1206882C-CDE7-2911-0B2E-AE2DE90A47E8}"/>
          </ac:picMkLst>
        </pc:picChg>
      </pc:sldChg>
      <pc:sldChg chg="addSp modSp mod">
        <pc:chgData name="Janelle Murphy" userId="f7dd231c-79cf-428d-8ad0-b6d14e7bcf2e" providerId="ADAL" clId="{B073512D-7314-4A06-B66D-EF6EDA1BC196}" dt="2024-05-02T18:29:32.369" v="56" actId="1076"/>
        <pc:sldMkLst>
          <pc:docMk/>
          <pc:sldMk cId="3922898209" sldId="403"/>
        </pc:sldMkLst>
        <pc:picChg chg="add mod">
          <ac:chgData name="Janelle Murphy" userId="f7dd231c-79cf-428d-8ad0-b6d14e7bcf2e" providerId="ADAL" clId="{B073512D-7314-4A06-B66D-EF6EDA1BC196}" dt="2024-05-02T18:29:32.369" v="56" actId="1076"/>
          <ac:picMkLst>
            <pc:docMk/>
            <pc:sldMk cId="3922898209" sldId="403"/>
            <ac:picMk id="2" creationId="{DFD78FB7-1315-7FEE-A7F0-A0F461A89629}"/>
          </ac:picMkLst>
        </pc:picChg>
      </pc:sldChg>
      <pc:sldChg chg="addSp modSp">
        <pc:chgData name="Janelle Murphy" userId="f7dd231c-79cf-428d-8ad0-b6d14e7bcf2e" providerId="ADAL" clId="{B073512D-7314-4A06-B66D-EF6EDA1BC196}" dt="2024-05-02T18:29:33.869" v="57"/>
        <pc:sldMkLst>
          <pc:docMk/>
          <pc:sldMk cId="655735904" sldId="405"/>
        </pc:sldMkLst>
        <pc:picChg chg="add mod">
          <ac:chgData name="Janelle Murphy" userId="f7dd231c-79cf-428d-8ad0-b6d14e7bcf2e" providerId="ADAL" clId="{B073512D-7314-4A06-B66D-EF6EDA1BC196}" dt="2024-05-02T18:29:33.869" v="57"/>
          <ac:picMkLst>
            <pc:docMk/>
            <pc:sldMk cId="655735904" sldId="405"/>
            <ac:picMk id="3" creationId="{2D5BE9EC-2555-E513-1579-155B2D70E274}"/>
          </ac:picMkLst>
        </pc:picChg>
      </pc:sldChg>
      <pc:sldChg chg="addSp modSp">
        <pc:chgData name="Janelle Murphy" userId="f7dd231c-79cf-428d-8ad0-b6d14e7bcf2e" providerId="ADAL" clId="{B073512D-7314-4A06-B66D-EF6EDA1BC196}" dt="2024-05-02T18:28:39.186" v="37"/>
        <pc:sldMkLst>
          <pc:docMk/>
          <pc:sldMk cId="4245033511" sldId="408"/>
        </pc:sldMkLst>
        <pc:picChg chg="add mod">
          <ac:chgData name="Janelle Murphy" userId="f7dd231c-79cf-428d-8ad0-b6d14e7bcf2e" providerId="ADAL" clId="{B073512D-7314-4A06-B66D-EF6EDA1BC196}" dt="2024-05-02T18:28:39.186" v="37"/>
          <ac:picMkLst>
            <pc:docMk/>
            <pc:sldMk cId="4245033511" sldId="408"/>
            <ac:picMk id="2" creationId="{EC47CAF6-5280-9E66-1FB5-F9E6BD075E74}"/>
          </ac:picMkLst>
        </pc:picChg>
      </pc:sldChg>
      <pc:sldChg chg="add del">
        <pc:chgData name="Janelle Murphy" userId="f7dd231c-79cf-428d-8ad0-b6d14e7bcf2e" providerId="ADAL" clId="{B073512D-7314-4A06-B66D-EF6EDA1BC196}" dt="2024-05-02T18:28:28.966" v="34"/>
        <pc:sldMkLst>
          <pc:docMk/>
          <pc:sldMk cId="2919755034" sldId="409"/>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10.xml.rels><?xml version="1.0" encoding="UTF-8" standalone="yes"?>
<Relationships xmlns="http://schemas.openxmlformats.org/package/2006/relationships"><Relationship Id="rId1" Type="http://schemas.openxmlformats.org/officeDocument/2006/relationships/hyperlink" Target="mailto:webhelp@afge.org"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0.xml.rels><?xml version="1.0" encoding="UTF-8" standalone="yes"?>
<Relationships xmlns="http://schemas.openxmlformats.org/package/2006/relationships"><Relationship Id="rId1" Type="http://schemas.openxmlformats.org/officeDocument/2006/relationships/hyperlink" Target="mailto:webhelp@afge.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6EB1A6-EAE3-4BBC-B8F7-54DAFC80E0A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19E2E7E-2F74-4B2A-96D6-943F229C2BD8}">
      <dgm:prSet/>
      <dgm:spPr/>
      <dgm:t>
        <a:bodyPr/>
        <a:lstStyle/>
        <a:p>
          <a:pPr>
            <a:lnSpc>
              <a:spcPct val="100000"/>
            </a:lnSpc>
          </a:pPr>
          <a:r>
            <a:rPr lang="en-US" baseline="0"/>
            <a:t>positive</a:t>
          </a:r>
          <a:endParaRPr lang="en-US"/>
        </a:p>
      </dgm:t>
    </dgm:pt>
    <dgm:pt modelId="{3B456853-6FD9-4008-AB89-BB461CC6FB47}" type="parTrans" cxnId="{AFE191EC-2664-4F8A-AC1B-1D4B2307EAB9}">
      <dgm:prSet/>
      <dgm:spPr/>
      <dgm:t>
        <a:bodyPr/>
        <a:lstStyle/>
        <a:p>
          <a:endParaRPr lang="en-US"/>
        </a:p>
      </dgm:t>
    </dgm:pt>
    <dgm:pt modelId="{906A9BB9-A698-455C-BEE2-FC51600E335D}" type="sibTrans" cxnId="{AFE191EC-2664-4F8A-AC1B-1D4B2307EAB9}">
      <dgm:prSet/>
      <dgm:spPr/>
      <dgm:t>
        <a:bodyPr/>
        <a:lstStyle/>
        <a:p>
          <a:pPr>
            <a:lnSpc>
              <a:spcPct val="100000"/>
            </a:lnSpc>
          </a:pPr>
          <a:endParaRPr lang="en-US"/>
        </a:p>
      </dgm:t>
    </dgm:pt>
    <dgm:pt modelId="{25CF385C-EEBD-4F7B-9409-39F5061F18F9}">
      <dgm:prSet/>
      <dgm:spPr/>
      <dgm:t>
        <a:bodyPr/>
        <a:lstStyle/>
        <a:p>
          <a:pPr>
            <a:lnSpc>
              <a:spcPct val="100000"/>
            </a:lnSpc>
          </a:pPr>
          <a:r>
            <a:rPr lang="en-US" baseline="0"/>
            <a:t>Upbeat</a:t>
          </a:r>
          <a:endParaRPr lang="en-US"/>
        </a:p>
      </dgm:t>
    </dgm:pt>
    <dgm:pt modelId="{FA96718B-3584-4472-92EB-C6AB0BAE0720}" type="parTrans" cxnId="{E267C038-0454-421C-9566-27E39F9F404D}">
      <dgm:prSet/>
      <dgm:spPr/>
      <dgm:t>
        <a:bodyPr/>
        <a:lstStyle/>
        <a:p>
          <a:endParaRPr lang="en-US"/>
        </a:p>
      </dgm:t>
    </dgm:pt>
    <dgm:pt modelId="{81132CD1-059D-4614-A8FB-B2F9894A101E}" type="sibTrans" cxnId="{E267C038-0454-421C-9566-27E39F9F404D}">
      <dgm:prSet/>
      <dgm:spPr/>
      <dgm:t>
        <a:bodyPr/>
        <a:lstStyle/>
        <a:p>
          <a:pPr>
            <a:lnSpc>
              <a:spcPct val="100000"/>
            </a:lnSpc>
          </a:pPr>
          <a:endParaRPr lang="en-US"/>
        </a:p>
      </dgm:t>
    </dgm:pt>
    <dgm:pt modelId="{D67E00A9-DAA1-47A4-9168-161AEE8195FE}">
      <dgm:prSet/>
      <dgm:spPr/>
      <dgm:t>
        <a:bodyPr/>
        <a:lstStyle/>
        <a:p>
          <a:pPr>
            <a:lnSpc>
              <a:spcPct val="100000"/>
            </a:lnSpc>
          </a:pPr>
          <a:r>
            <a:rPr lang="en-US" baseline="0"/>
            <a:t>Focus on a voice on the job, being involved in the union</a:t>
          </a:r>
          <a:endParaRPr lang="en-US"/>
        </a:p>
      </dgm:t>
    </dgm:pt>
    <dgm:pt modelId="{94B9CD06-1F75-4BAC-8C6C-90296C929663}" type="parTrans" cxnId="{5B35B0A7-FBF6-47DA-A144-FB4CE274549C}">
      <dgm:prSet/>
      <dgm:spPr/>
      <dgm:t>
        <a:bodyPr/>
        <a:lstStyle/>
        <a:p>
          <a:endParaRPr lang="en-US"/>
        </a:p>
      </dgm:t>
    </dgm:pt>
    <dgm:pt modelId="{9B958D93-1BCD-42B2-AD79-D7894C79526B}" type="sibTrans" cxnId="{5B35B0A7-FBF6-47DA-A144-FB4CE274549C}">
      <dgm:prSet/>
      <dgm:spPr/>
      <dgm:t>
        <a:bodyPr/>
        <a:lstStyle/>
        <a:p>
          <a:pPr>
            <a:lnSpc>
              <a:spcPct val="100000"/>
            </a:lnSpc>
          </a:pPr>
          <a:endParaRPr lang="en-US"/>
        </a:p>
      </dgm:t>
    </dgm:pt>
    <dgm:pt modelId="{622CED6F-C532-468B-91E8-5B5081DBFB20}">
      <dgm:prSet/>
      <dgm:spPr/>
      <dgm:t>
        <a:bodyPr/>
        <a:lstStyle/>
        <a:p>
          <a:pPr>
            <a:lnSpc>
              <a:spcPct val="100000"/>
            </a:lnSpc>
          </a:pPr>
          <a:r>
            <a:rPr lang="en-US" baseline="0"/>
            <a:t>Focus on benefits available to union members</a:t>
          </a:r>
          <a:endParaRPr lang="en-US"/>
        </a:p>
      </dgm:t>
    </dgm:pt>
    <dgm:pt modelId="{7AC3D5FE-1813-4442-BAFF-5F17DC11D40C}" type="parTrans" cxnId="{BBD3F0EC-BF9C-476D-94AA-B7583CB01936}">
      <dgm:prSet/>
      <dgm:spPr/>
      <dgm:t>
        <a:bodyPr/>
        <a:lstStyle/>
        <a:p>
          <a:endParaRPr lang="en-US"/>
        </a:p>
      </dgm:t>
    </dgm:pt>
    <dgm:pt modelId="{7D371D0A-C3E1-475D-BCC6-577162321E81}" type="sibTrans" cxnId="{BBD3F0EC-BF9C-476D-94AA-B7583CB01936}">
      <dgm:prSet/>
      <dgm:spPr/>
      <dgm:t>
        <a:bodyPr/>
        <a:lstStyle/>
        <a:p>
          <a:endParaRPr lang="en-US"/>
        </a:p>
      </dgm:t>
    </dgm:pt>
    <dgm:pt modelId="{F60A6EE5-7441-4E8D-B642-909AF7B96FC1}" type="pres">
      <dgm:prSet presAssocID="{146EB1A6-EAE3-4BBC-B8F7-54DAFC80E0AD}" presName="root" presStyleCnt="0">
        <dgm:presLayoutVars>
          <dgm:dir/>
          <dgm:resizeHandles val="exact"/>
        </dgm:presLayoutVars>
      </dgm:prSet>
      <dgm:spPr/>
    </dgm:pt>
    <dgm:pt modelId="{ED2FAA3A-9513-46A5-9107-CDB0A8722734}" type="pres">
      <dgm:prSet presAssocID="{146EB1A6-EAE3-4BBC-B8F7-54DAFC80E0AD}" presName="container" presStyleCnt="0">
        <dgm:presLayoutVars>
          <dgm:dir/>
          <dgm:resizeHandles val="exact"/>
        </dgm:presLayoutVars>
      </dgm:prSet>
      <dgm:spPr/>
    </dgm:pt>
    <dgm:pt modelId="{70ED98A5-1887-451C-B26B-8BF452E76CBC}" type="pres">
      <dgm:prSet presAssocID="{519E2E7E-2F74-4B2A-96D6-943F229C2BD8}" presName="compNode" presStyleCnt="0"/>
      <dgm:spPr/>
    </dgm:pt>
    <dgm:pt modelId="{9DD3A104-9315-4C66-897A-E20D8E8581B2}" type="pres">
      <dgm:prSet presAssocID="{519E2E7E-2F74-4B2A-96D6-943F229C2BD8}" presName="iconBgRect" presStyleLbl="bgShp" presStyleIdx="0" presStyleCnt="4"/>
      <dgm:spPr/>
    </dgm:pt>
    <dgm:pt modelId="{E087562E-1F9F-4CA6-AB9E-71E4E83B79C9}" type="pres">
      <dgm:prSet presAssocID="{519E2E7E-2F74-4B2A-96D6-943F229C2BD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umbs Up Sign"/>
        </a:ext>
      </dgm:extLst>
    </dgm:pt>
    <dgm:pt modelId="{CAC85D4F-94C5-4FAD-9282-300E40FD7683}" type="pres">
      <dgm:prSet presAssocID="{519E2E7E-2F74-4B2A-96D6-943F229C2BD8}" presName="spaceRect" presStyleCnt="0"/>
      <dgm:spPr/>
    </dgm:pt>
    <dgm:pt modelId="{929F21F2-191F-4261-A9F4-87C95F0F3CE5}" type="pres">
      <dgm:prSet presAssocID="{519E2E7E-2F74-4B2A-96D6-943F229C2BD8}" presName="textRect" presStyleLbl="revTx" presStyleIdx="0" presStyleCnt="4">
        <dgm:presLayoutVars>
          <dgm:chMax val="1"/>
          <dgm:chPref val="1"/>
        </dgm:presLayoutVars>
      </dgm:prSet>
      <dgm:spPr/>
    </dgm:pt>
    <dgm:pt modelId="{65BA8805-F5C4-474F-ACBB-601C9140A308}" type="pres">
      <dgm:prSet presAssocID="{906A9BB9-A698-455C-BEE2-FC51600E335D}" presName="sibTrans" presStyleLbl="sibTrans2D1" presStyleIdx="0" presStyleCnt="0"/>
      <dgm:spPr/>
    </dgm:pt>
    <dgm:pt modelId="{D2D42A98-0068-47F1-A000-3F38DCB071E2}" type="pres">
      <dgm:prSet presAssocID="{25CF385C-EEBD-4F7B-9409-39F5061F18F9}" presName="compNode" presStyleCnt="0"/>
      <dgm:spPr/>
    </dgm:pt>
    <dgm:pt modelId="{5E7D8275-2A13-476B-8D9D-141686DB24F9}" type="pres">
      <dgm:prSet presAssocID="{25CF385C-EEBD-4F7B-9409-39F5061F18F9}" presName="iconBgRect" presStyleLbl="bgShp" presStyleIdx="1" presStyleCnt="4"/>
      <dgm:spPr/>
    </dgm:pt>
    <dgm:pt modelId="{92152132-DE23-41FD-B9E6-6AD33C0A7EF2}" type="pres">
      <dgm:prSet presAssocID="{25CF385C-EEBD-4F7B-9409-39F5061F18F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rum"/>
        </a:ext>
      </dgm:extLst>
    </dgm:pt>
    <dgm:pt modelId="{69A2A66B-450F-43A3-A23C-657BE849969F}" type="pres">
      <dgm:prSet presAssocID="{25CF385C-EEBD-4F7B-9409-39F5061F18F9}" presName="spaceRect" presStyleCnt="0"/>
      <dgm:spPr/>
    </dgm:pt>
    <dgm:pt modelId="{DBCF46CC-B0B4-4815-BD39-8E55309122D4}" type="pres">
      <dgm:prSet presAssocID="{25CF385C-EEBD-4F7B-9409-39F5061F18F9}" presName="textRect" presStyleLbl="revTx" presStyleIdx="1" presStyleCnt="4">
        <dgm:presLayoutVars>
          <dgm:chMax val="1"/>
          <dgm:chPref val="1"/>
        </dgm:presLayoutVars>
      </dgm:prSet>
      <dgm:spPr/>
    </dgm:pt>
    <dgm:pt modelId="{2D088971-B3BB-4BB7-B608-4057F4D92D9E}" type="pres">
      <dgm:prSet presAssocID="{81132CD1-059D-4614-A8FB-B2F9894A101E}" presName="sibTrans" presStyleLbl="sibTrans2D1" presStyleIdx="0" presStyleCnt="0"/>
      <dgm:spPr/>
    </dgm:pt>
    <dgm:pt modelId="{B554E040-961D-4A8D-88CA-03B0654AC969}" type="pres">
      <dgm:prSet presAssocID="{D67E00A9-DAA1-47A4-9168-161AEE8195FE}" presName="compNode" presStyleCnt="0"/>
      <dgm:spPr/>
    </dgm:pt>
    <dgm:pt modelId="{E8554B7D-BAC4-4508-93E5-177A1B094AC4}" type="pres">
      <dgm:prSet presAssocID="{D67E00A9-DAA1-47A4-9168-161AEE8195FE}" presName="iconBgRect" presStyleLbl="bgShp" presStyleIdx="2" presStyleCnt="4"/>
      <dgm:spPr/>
    </dgm:pt>
    <dgm:pt modelId="{D6C67AE6-9ABA-4229-8CE0-935C53978F73}" type="pres">
      <dgm:prSet presAssocID="{D67E00A9-DAA1-47A4-9168-161AEE8195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B9996E32-D6E3-4CC9-BFA5-B03F1A41AF86}" type="pres">
      <dgm:prSet presAssocID="{D67E00A9-DAA1-47A4-9168-161AEE8195FE}" presName="spaceRect" presStyleCnt="0"/>
      <dgm:spPr/>
    </dgm:pt>
    <dgm:pt modelId="{C02E0D96-81EF-4A5E-A1EB-9C74C409E391}" type="pres">
      <dgm:prSet presAssocID="{D67E00A9-DAA1-47A4-9168-161AEE8195FE}" presName="textRect" presStyleLbl="revTx" presStyleIdx="2" presStyleCnt="4">
        <dgm:presLayoutVars>
          <dgm:chMax val="1"/>
          <dgm:chPref val="1"/>
        </dgm:presLayoutVars>
      </dgm:prSet>
      <dgm:spPr/>
    </dgm:pt>
    <dgm:pt modelId="{D865FDF2-D752-4BDE-871E-4C01E1CC534D}" type="pres">
      <dgm:prSet presAssocID="{9B958D93-1BCD-42B2-AD79-D7894C79526B}" presName="sibTrans" presStyleLbl="sibTrans2D1" presStyleIdx="0" presStyleCnt="0"/>
      <dgm:spPr/>
    </dgm:pt>
    <dgm:pt modelId="{DFA45B86-1633-4A61-BEF6-EE57FFE3282F}" type="pres">
      <dgm:prSet presAssocID="{622CED6F-C532-468B-91E8-5B5081DBFB20}" presName="compNode" presStyleCnt="0"/>
      <dgm:spPr/>
    </dgm:pt>
    <dgm:pt modelId="{ADC1C021-D1EC-43E0-A03C-D861A6E07170}" type="pres">
      <dgm:prSet presAssocID="{622CED6F-C532-468B-91E8-5B5081DBFB20}" presName="iconBgRect" presStyleLbl="bgShp" presStyleIdx="3" presStyleCnt="4"/>
      <dgm:spPr/>
    </dgm:pt>
    <dgm:pt modelId="{56A3A48E-DBD4-4ABD-9E96-8CC389B8576D}" type="pres">
      <dgm:prSet presAssocID="{622CED6F-C532-468B-91E8-5B5081DBFB2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F4D94CA6-C547-4E99-BAFC-CD7DFB5A1F75}" type="pres">
      <dgm:prSet presAssocID="{622CED6F-C532-468B-91E8-5B5081DBFB20}" presName="spaceRect" presStyleCnt="0"/>
      <dgm:spPr/>
    </dgm:pt>
    <dgm:pt modelId="{84436D42-9548-45D0-AAB1-DD2655F868B4}" type="pres">
      <dgm:prSet presAssocID="{622CED6F-C532-468B-91E8-5B5081DBFB20}" presName="textRect" presStyleLbl="revTx" presStyleIdx="3" presStyleCnt="4">
        <dgm:presLayoutVars>
          <dgm:chMax val="1"/>
          <dgm:chPref val="1"/>
        </dgm:presLayoutVars>
      </dgm:prSet>
      <dgm:spPr/>
    </dgm:pt>
  </dgm:ptLst>
  <dgm:cxnLst>
    <dgm:cxn modelId="{CD070108-D65E-4ED8-A509-E46FD4F49349}" type="presOf" srcId="{25CF385C-EEBD-4F7B-9409-39F5061F18F9}" destId="{DBCF46CC-B0B4-4815-BD39-8E55309122D4}" srcOrd="0" destOrd="0" presId="urn:microsoft.com/office/officeart/2018/2/layout/IconCircleList"/>
    <dgm:cxn modelId="{CA905827-2554-452E-BEB8-D0CC9D5DB576}" type="presOf" srcId="{519E2E7E-2F74-4B2A-96D6-943F229C2BD8}" destId="{929F21F2-191F-4261-A9F4-87C95F0F3CE5}" srcOrd="0" destOrd="0" presId="urn:microsoft.com/office/officeart/2018/2/layout/IconCircleList"/>
    <dgm:cxn modelId="{E267C038-0454-421C-9566-27E39F9F404D}" srcId="{146EB1A6-EAE3-4BBC-B8F7-54DAFC80E0AD}" destId="{25CF385C-EEBD-4F7B-9409-39F5061F18F9}" srcOrd="1" destOrd="0" parTransId="{FA96718B-3584-4472-92EB-C6AB0BAE0720}" sibTransId="{81132CD1-059D-4614-A8FB-B2F9894A101E}"/>
    <dgm:cxn modelId="{32C1D45C-949B-4D18-9513-C13B204CC2A0}" type="presOf" srcId="{146EB1A6-EAE3-4BBC-B8F7-54DAFC80E0AD}" destId="{F60A6EE5-7441-4E8D-B642-909AF7B96FC1}" srcOrd="0" destOrd="0" presId="urn:microsoft.com/office/officeart/2018/2/layout/IconCircleList"/>
    <dgm:cxn modelId="{A2D0EB97-9707-43E1-A513-245EB96FCC81}" type="presOf" srcId="{D67E00A9-DAA1-47A4-9168-161AEE8195FE}" destId="{C02E0D96-81EF-4A5E-A1EB-9C74C409E391}" srcOrd="0" destOrd="0" presId="urn:microsoft.com/office/officeart/2018/2/layout/IconCircleList"/>
    <dgm:cxn modelId="{2FA903A0-4448-45BD-8B8D-D9AD2B994CCD}" type="presOf" srcId="{9B958D93-1BCD-42B2-AD79-D7894C79526B}" destId="{D865FDF2-D752-4BDE-871E-4C01E1CC534D}" srcOrd="0" destOrd="0" presId="urn:microsoft.com/office/officeart/2018/2/layout/IconCircleList"/>
    <dgm:cxn modelId="{5B35B0A7-FBF6-47DA-A144-FB4CE274549C}" srcId="{146EB1A6-EAE3-4BBC-B8F7-54DAFC80E0AD}" destId="{D67E00A9-DAA1-47A4-9168-161AEE8195FE}" srcOrd="2" destOrd="0" parTransId="{94B9CD06-1F75-4BAC-8C6C-90296C929663}" sibTransId="{9B958D93-1BCD-42B2-AD79-D7894C79526B}"/>
    <dgm:cxn modelId="{A1EC93C1-8165-4777-A04C-CC087AA52012}" type="presOf" srcId="{906A9BB9-A698-455C-BEE2-FC51600E335D}" destId="{65BA8805-F5C4-474F-ACBB-601C9140A308}" srcOrd="0" destOrd="0" presId="urn:microsoft.com/office/officeart/2018/2/layout/IconCircleList"/>
    <dgm:cxn modelId="{CA67F4D7-CBFF-48B9-A890-FDBBD6C9E920}" type="presOf" srcId="{81132CD1-059D-4614-A8FB-B2F9894A101E}" destId="{2D088971-B3BB-4BB7-B608-4057F4D92D9E}" srcOrd="0" destOrd="0" presId="urn:microsoft.com/office/officeart/2018/2/layout/IconCircleList"/>
    <dgm:cxn modelId="{AFE191EC-2664-4F8A-AC1B-1D4B2307EAB9}" srcId="{146EB1A6-EAE3-4BBC-B8F7-54DAFC80E0AD}" destId="{519E2E7E-2F74-4B2A-96D6-943F229C2BD8}" srcOrd="0" destOrd="0" parTransId="{3B456853-6FD9-4008-AB89-BB461CC6FB47}" sibTransId="{906A9BB9-A698-455C-BEE2-FC51600E335D}"/>
    <dgm:cxn modelId="{BBD3F0EC-BF9C-476D-94AA-B7583CB01936}" srcId="{146EB1A6-EAE3-4BBC-B8F7-54DAFC80E0AD}" destId="{622CED6F-C532-468B-91E8-5B5081DBFB20}" srcOrd="3" destOrd="0" parTransId="{7AC3D5FE-1813-4442-BAFF-5F17DC11D40C}" sibTransId="{7D371D0A-C3E1-475D-BCC6-577162321E81}"/>
    <dgm:cxn modelId="{26A9F3F9-3D21-4B58-A57C-E772852B4A78}" type="presOf" srcId="{622CED6F-C532-468B-91E8-5B5081DBFB20}" destId="{84436D42-9548-45D0-AAB1-DD2655F868B4}" srcOrd="0" destOrd="0" presId="urn:microsoft.com/office/officeart/2018/2/layout/IconCircleList"/>
    <dgm:cxn modelId="{3EB5D06E-CCA8-4413-A2F9-130F9E46D29A}" type="presParOf" srcId="{F60A6EE5-7441-4E8D-B642-909AF7B96FC1}" destId="{ED2FAA3A-9513-46A5-9107-CDB0A8722734}" srcOrd="0" destOrd="0" presId="urn:microsoft.com/office/officeart/2018/2/layout/IconCircleList"/>
    <dgm:cxn modelId="{8EACE151-3471-412E-90D5-286A312539A8}" type="presParOf" srcId="{ED2FAA3A-9513-46A5-9107-CDB0A8722734}" destId="{70ED98A5-1887-451C-B26B-8BF452E76CBC}" srcOrd="0" destOrd="0" presId="urn:microsoft.com/office/officeart/2018/2/layout/IconCircleList"/>
    <dgm:cxn modelId="{3DE9B249-C716-4AD5-85F2-810EE3834301}" type="presParOf" srcId="{70ED98A5-1887-451C-B26B-8BF452E76CBC}" destId="{9DD3A104-9315-4C66-897A-E20D8E8581B2}" srcOrd="0" destOrd="0" presId="urn:microsoft.com/office/officeart/2018/2/layout/IconCircleList"/>
    <dgm:cxn modelId="{8BCB7ED1-4A9B-4F91-8007-F0FEC9321950}" type="presParOf" srcId="{70ED98A5-1887-451C-B26B-8BF452E76CBC}" destId="{E087562E-1F9F-4CA6-AB9E-71E4E83B79C9}" srcOrd="1" destOrd="0" presId="urn:microsoft.com/office/officeart/2018/2/layout/IconCircleList"/>
    <dgm:cxn modelId="{CE86DBAB-8B7E-4E5F-B4BE-4C857D805828}" type="presParOf" srcId="{70ED98A5-1887-451C-B26B-8BF452E76CBC}" destId="{CAC85D4F-94C5-4FAD-9282-300E40FD7683}" srcOrd="2" destOrd="0" presId="urn:microsoft.com/office/officeart/2018/2/layout/IconCircleList"/>
    <dgm:cxn modelId="{3031EA64-8160-46C3-A5B0-AED70822E8AB}" type="presParOf" srcId="{70ED98A5-1887-451C-B26B-8BF452E76CBC}" destId="{929F21F2-191F-4261-A9F4-87C95F0F3CE5}" srcOrd="3" destOrd="0" presId="urn:microsoft.com/office/officeart/2018/2/layout/IconCircleList"/>
    <dgm:cxn modelId="{EB3D3DBF-DD5A-4F59-B8C1-2BF3FC436BEE}" type="presParOf" srcId="{ED2FAA3A-9513-46A5-9107-CDB0A8722734}" destId="{65BA8805-F5C4-474F-ACBB-601C9140A308}" srcOrd="1" destOrd="0" presId="urn:microsoft.com/office/officeart/2018/2/layout/IconCircleList"/>
    <dgm:cxn modelId="{1B3BB150-BE00-4DC5-A4DC-5E498CD24B0E}" type="presParOf" srcId="{ED2FAA3A-9513-46A5-9107-CDB0A8722734}" destId="{D2D42A98-0068-47F1-A000-3F38DCB071E2}" srcOrd="2" destOrd="0" presId="urn:microsoft.com/office/officeart/2018/2/layout/IconCircleList"/>
    <dgm:cxn modelId="{08143AC6-6571-4AE1-AEE4-A7439E379854}" type="presParOf" srcId="{D2D42A98-0068-47F1-A000-3F38DCB071E2}" destId="{5E7D8275-2A13-476B-8D9D-141686DB24F9}" srcOrd="0" destOrd="0" presId="urn:microsoft.com/office/officeart/2018/2/layout/IconCircleList"/>
    <dgm:cxn modelId="{57187579-12D5-476E-8FEE-EE3095EAB9BB}" type="presParOf" srcId="{D2D42A98-0068-47F1-A000-3F38DCB071E2}" destId="{92152132-DE23-41FD-B9E6-6AD33C0A7EF2}" srcOrd="1" destOrd="0" presId="urn:microsoft.com/office/officeart/2018/2/layout/IconCircleList"/>
    <dgm:cxn modelId="{23A3C7D3-F24D-4DA6-943F-67F2C66943D6}" type="presParOf" srcId="{D2D42A98-0068-47F1-A000-3F38DCB071E2}" destId="{69A2A66B-450F-43A3-A23C-657BE849969F}" srcOrd="2" destOrd="0" presId="urn:microsoft.com/office/officeart/2018/2/layout/IconCircleList"/>
    <dgm:cxn modelId="{8ADB2455-0B9D-44A1-B22E-63C4CAB3C2C0}" type="presParOf" srcId="{D2D42A98-0068-47F1-A000-3F38DCB071E2}" destId="{DBCF46CC-B0B4-4815-BD39-8E55309122D4}" srcOrd="3" destOrd="0" presId="urn:microsoft.com/office/officeart/2018/2/layout/IconCircleList"/>
    <dgm:cxn modelId="{2C8455C4-6518-4D90-96E8-74396D16771D}" type="presParOf" srcId="{ED2FAA3A-9513-46A5-9107-CDB0A8722734}" destId="{2D088971-B3BB-4BB7-B608-4057F4D92D9E}" srcOrd="3" destOrd="0" presId="urn:microsoft.com/office/officeart/2018/2/layout/IconCircleList"/>
    <dgm:cxn modelId="{8ABFD44B-FDF9-409C-8129-626E09B07525}" type="presParOf" srcId="{ED2FAA3A-9513-46A5-9107-CDB0A8722734}" destId="{B554E040-961D-4A8D-88CA-03B0654AC969}" srcOrd="4" destOrd="0" presId="urn:microsoft.com/office/officeart/2018/2/layout/IconCircleList"/>
    <dgm:cxn modelId="{44F23339-94DE-4813-9D25-C2F5E3E56D32}" type="presParOf" srcId="{B554E040-961D-4A8D-88CA-03B0654AC969}" destId="{E8554B7D-BAC4-4508-93E5-177A1B094AC4}" srcOrd="0" destOrd="0" presId="urn:microsoft.com/office/officeart/2018/2/layout/IconCircleList"/>
    <dgm:cxn modelId="{2DA33F33-95B8-4935-B3BF-38F7136EBE18}" type="presParOf" srcId="{B554E040-961D-4A8D-88CA-03B0654AC969}" destId="{D6C67AE6-9ABA-4229-8CE0-935C53978F73}" srcOrd="1" destOrd="0" presId="urn:microsoft.com/office/officeart/2018/2/layout/IconCircleList"/>
    <dgm:cxn modelId="{EC9E9914-EE4B-48B8-A811-FF56C3F08C1E}" type="presParOf" srcId="{B554E040-961D-4A8D-88CA-03B0654AC969}" destId="{B9996E32-D6E3-4CC9-BFA5-B03F1A41AF86}" srcOrd="2" destOrd="0" presId="urn:microsoft.com/office/officeart/2018/2/layout/IconCircleList"/>
    <dgm:cxn modelId="{F8D02F5F-A80E-4C7D-8E33-8AAA7E9FCD1B}" type="presParOf" srcId="{B554E040-961D-4A8D-88CA-03B0654AC969}" destId="{C02E0D96-81EF-4A5E-A1EB-9C74C409E391}" srcOrd="3" destOrd="0" presId="urn:microsoft.com/office/officeart/2018/2/layout/IconCircleList"/>
    <dgm:cxn modelId="{5BBBEDBE-282F-46E2-9C97-CD538F9C2290}" type="presParOf" srcId="{ED2FAA3A-9513-46A5-9107-CDB0A8722734}" destId="{D865FDF2-D752-4BDE-871E-4C01E1CC534D}" srcOrd="5" destOrd="0" presId="urn:microsoft.com/office/officeart/2018/2/layout/IconCircleList"/>
    <dgm:cxn modelId="{CBD173BC-C7CF-4864-8E3F-F14D09724146}" type="presParOf" srcId="{ED2FAA3A-9513-46A5-9107-CDB0A8722734}" destId="{DFA45B86-1633-4A61-BEF6-EE57FFE3282F}" srcOrd="6" destOrd="0" presId="urn:microsoft.com/office/officeart/2018/2/layout/IconCircleList"/>
    <dgm:cxn modelId="{5C5B6E83-DA9E-4164-8973-4C33C2A94A10}" type="presParOf" srcId="{DFA45B86-1633-4A61-BEF6-EE57FFE3282F}" destId="{ADC1C021-D1EC-43E0-A03C-D861A6E07170}" srcOrd="0" destOrd="0" presId="urn:microsoft.com/office/officeart/2018/2/layout/IconCircleList"/>
    <dgm:cxn modelId="{4F0F8ACB-EF3F-4FDF-999E-8FD0A3387A77}" type="presParOf" srcId="{DFA45B86-1633-4A61-BEF6-EE57FFE3282F}" destId="{56A3A48E-DBD4-4ABD-9E96-8CC389B8576D}" srcOrd="1" destOrd="0" presId="urn:microsoft.com/office/officeart/2018/2/layout/IconCircleList"/>
    <dgm:cxn modelId="{80852AC1-57E1-4A61-9C25-C1BEB2FA5F87}" type="presParOf" srcId="{DFA45B86-1633-4A61-BEF6-EE57FFE3282F}" destId="{F4D94CA6-C547-4E99-BAFC-CD7DFB5A1F75}" srcOrd="2" destOrd="0" presId="urn:microsoft.com/office/officeart/2018/2/layout/IconCircleList"/>
    <dgm:cxn modelId="{E7401E26-267C-4F34-A080-AD8478079A27}" type="presParOf" srcId="{DFA45B86-1633-4A61-BEF6-EE57FFE3282F}" destId="{84436D42-9548-45D0-AAB1-DD2655F868B4}"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5E41DD-6E96-4374-A220-41D629333A0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E13A164-C4E9-4175-B7EB-207C2041F07B}">
      <dgm:prSet/>
      <dgm:spPr/>
      <dgm:t>
        <a:bodyPr/>
        <a:lstStyle/>
        <a:p>
          <a:r>
            <a:rPr lang="en-US"/>
            <a:t>Enter information into Broadstripes</a:t>
          </a:r>
        </a:p>
      </dgm:t>
    </dgm:pt>
    <dgm:pt modelId="{9A7A190C-5F70-45C0-962F-FFE018EAE9CA}" type="parTrans" cxnId="{A7403BB8-7A21-449D-80EE-1C86CFEF094B}">
      <dgm:prSet/>
      <dgm:spPr/>
      <dgm:t>
        <a:bodyPr/>
        <a:lstStyle/>
        <a:p>
          <a:endParaRPr lang="en-US"/>
        </a:p>
      </dgm:t>
    </dgm:pt>
    <dgm:pt modelId="{FBCB7B21-823A-4CEB-9421-B2C3CF4C5D70}" type="sibTrans" cxnId="{A7403BB8-7A21-449D-80EE-1C86CFEF094B}">
      <dgm:prSet/>
      <dgm:spPr/>
      <dgm:t>
        <a:bodyPr/>
        <a:lstStyle/>
        <a:p>
          <a:endParaRPr lang="en-US"/>
        </a:p>
      </dgm:t>
    </dgm:pt>
    <dgm:pt modelId="{A64EB1B0-28E8-4F17-A60A-E804B4D1C9AC}">
      <dgm:prSet/>
      <dgm:spPr/>
      <dgm:t>
        <a:bodyPr/>
        <a:lstStyle/>
        <a:p>
          <a:r>
            <a:rPr lang="en-US" dirty="0"/>
            <a:t>Membership forms </a:t>
          </a:r>
          <a:r>
            <a:rPr lang="en-US" dirty="0">
              <a:solidFill>
                <a:schemeClr val="bg1">
                  <a:lumMod val="95000"/>
                </a:schemeClr>
              </a:solidFill>
            </a:rPr>
            <a:t>to </a:t>
          </a:r>
          <a:r>
            <a:rPr lang="en-US" dirty="0">
              <a:solidFill>
                <a:schemeClr val="bg1">
                  <a:lumMod val="95000"/>
                </a:schemeClr>
              </a:solidFill>
              <a:hlinkClick xmlns:r="http://schemas.openxmlformats.org/officeDocument/2006/relationships" r:id="rId1">
                <a:extLst>
                  <a:ext uri="{A12FA001-AC4F-418D-AE19-62706E023703}">
                    <ahyp:hlinkClr xmlns:ahyp="http://schemas.microsoft.com/office/drawing/2018/hyperlinkcolor" val="tx"/>
                  </a:ext>
                </a:extLst>
              </a:hlinkClick>
            </a:rPr>
            <a:t>webhelp@afge.org</a:t>
          </a:r>
          <a:endParaRPr lang="en-US" dirty="0">
            <a:solidFill>
              <a:schemeClr val="bg1">
                <a:lumMod val="95000"/>
              </a:schemeClr>
            </a:solidFill>
          </a:endParaRPr>
        </a:p>
      </dgm:t>
    </dgm:pt>
    <dgm:pt modelId="{93789781-9DD7-47E3-A9F7-EB12CB63F118}" type="parTrans" cxnId="{FC9FE58F-35BD-4152-936E-5501E6EA2E0A}">
      <dgm:prSet/>
      <dgm:spPr/>
      <dgm:t>
        <a:bodyPr/>
        <a:lstStyle/>
        <a:p>
          <a:endParaRPr lang="en-US"/>
        </a:p>
      </dgm:t>
    </dgm:pt>
    <dgm:pt modelId="{4741E5E6-14B6-4AC9-B31E-BD754B0840E7}" type="sibTrans" cxnId="{FC9FE58F-35BD-4152-936E-5501E6EA2E0A}">
      <dgm:prSet/>
      <dgm:spPr/>
      <dgm:t>
        <a:bodyPr/>
        <a:lstStyle/>
        <a:p>
          <a:endParaRPr lang="en-US"/>
        </a:p>
      </dgm:t>
    </dgm:pt>
    <dgm:pt modelId="{639367DE-BD0B-4255-B614-6AEA36BA7984}">
      <dgm:prSet/>
      <dgm:spPr/>
      <dgm:t>
        <a:bodyPr/>
        <a:lstStyle/>
        <a:p>
          <a:r>
            <a:rPr lang="en-US"/>
            <a:t>Have leaders contact those who didn’t join to get them to sign</a:t>
          </a:r>
        </a:p>
      </dgm:t>
    </dgm:pt>
    <dgm:pt modelId="{968CD8CC-B417-4D14-96E7-934CEAF14730}" type="parTrans" cxnId="{1FEF6535-4203-40B5-BECF-D71186CD64B2}">
      <dgm:prSet/>
      <dgm:spPr/>
      <dgm:t>
        <a:bodyPr/>
        <a:lstStyle/>
        <a:p>
          <a:endParaRPr lang="en-US"/>
        </a:p>
      </dgm:t>
    </dgm:pt>
    <dgm:pt modelId="{F3536D28-C924-488F-B30A-85E9A4F4E374}" type="sibTrans" cxnId="{1FEF6535-4203-40B5-BECF-D71186CD64B2}">
      <dgm:prSet/>
      <dgm:spPr/>
      <dgm:t>
        <a:bodyPr/>
        <a:lstStyle/>
        <a:p>
          <a:endParaRPr lang="en-US"/>
        </a:p>
      </dgm:t>
    </dgm:pt>
    <dgm:pt modelId="{478D601B-7F94-4F0D-A015-F0F3E50D663C}">
      <dgm:prSet/>
      <dgm:spPr/>
      <dgm:t>
        <a:bodyPr/>
        <a:lstStyle/>
        <a:p>
          <a:r>
            <a:rPr lang="en-US"/>
            <a:t>Have leaders contact those who joined to get them involved</a:t>
          </a:r>
        </a:p>
      </dgm:t>
    </dgm:pt>
    <dgm:pt modelId="{2CCF7B83-5BDC-4C3C-BC43-A74A2B76B712}" type="parTrans" cxnId="{A1A5B3B6-AD72-496E-9355-5FD56D00E539}">
      <dgm:prSet/>
      <dgm:spPr/>
      <dgm:t>
        <a:bodyPr/>
        <a:lstStyle/>
        <a:p>
          <a:endParaRPr lang="en-US"/>
        </a:p>
      </dgm:t>
    </dgm:pt>
    <dgm:pt modelId="{156C9B4D-1BC6-401B-BCF8-B1C84D3A6EB6}" type="sibTrans" cxnId="{A1A5B3B6-AD72-496E-9355-5FD56D00E539}">
      <dgm:prSet/>
      <dgm:spPr/>
      <dgm:t>
        <a:bodyPr/>
        <a:lstStyle/>
        <a:p>
          <a:endParaRPr lang="en-US"/>
        </a:p>
      </dgm:t>
    </dgm:pt>
    <dgm:pt modelId="{FC504E10-B896-4CDF-B032-DF8A56D1D1FD}">
      <dgm:prSet/>
      <dgm:spPr/>
      <dgm:t>
        <a:bodyPr/>
        <a:lstStyle/>
        <a:p>
          <a:r>
            <a:rPr lang="en-US"/>
            <a:t>Have leaders who contacted those who said they wanted to be activists into union efforts</a:t>
          </a:r>
        </a:p>
      </dgm:t>
    </dgm:pt>
    <dgm:pt modelId="{840FBC91-9BA4-40F3-A1B5-5A8CCC209C2D}" type="parTrans" cxnId="{A0976F81-B5AA-4C6A-8EC9-15B4E7E85425}">
      <dgm:prSet/>
      <dgm:spPr/>
      <dgm:t>
        <a:bodyPr/>
        <a:lstStyle/>
        <a:p>
          <a:endParaRPr lang="en-US"/>
        </a:p>
      </dgm:t>
    </dgm:pt>
    <dgm:pt modelId="{234D02A1-FD02-4141-9C77-70911627C051}" type="sibTrans" cxnId="{A0976F81-B5AA-4C6A-8EC9-15B4E7E85425}">
      <dgm:prSet/>
      <dgm:spPr/>
      <dgm:t>
        <a:bodyPr/>
        <a:lstStyle/>
        <a:p>
          <a:endParaRPr lang="en-US"/>
        </a:p>
      </dgm:t>
    </dgm:pt>
    <dgm:pt modelId="{6431FF32-D2D1-4DD0-A9A6-43B543B11B82}" type="pres">
      <dgm:prSet presAssocID="{F45E41DD-6E96-4374-A220-41D629333A0C}" presName="linear" presStyleCnt="0">
        <dgm:presLayoutVars>
          <dgm:animLvl val="lvl"/>
          <dgm:resizeHandles val="exact"/>
        </dgm:presLayoutVars>
      </dgm:prSet>
      <dgm:spPr/>
    </dgm:pt>
    <dgm:pt modelId="{2C0F3AC6-C8AF-4654-A5C3-F1DFD82AE6E7}" type="pres">
      <dgm:prSet presAssocID="{5E13A164-C4E9-4175-B7EB-207C2041F07B}" presName="parentText" presStyleLbl="node1" presStyleIdx="0" presStyleCnt="5">
        <dgm:presLayoutVars>
          <dgm:chMax val="0"/>
          <dgm:bulletEnabled val="1"/>
        </dgm:presLayoutVars>
      </dgm:prSet>
      <dgm:spPr/>
    </dgm:pt>
    <dgm:pt modelId="{004389D5-EC81-4F5A-A598-28989516C31D}" type="pres">
      <dgm:prSet presAssocID="{FBCB7B21-823A-4CEB-9421-B2C3CF4C5D70}" presName="spacer" presStyleCnt="0"/>
      <dgm:spPr/>
    </dgm:pt>
    <dgm:pt modelId="{4CEF35EE-1528-4265-88F8-1A44928700CD}" type="pres">
      <dgm:prSet presAssocID="{A64EB1B0-28E8-4F17-A60A-E804B4D1C9AC}" presName="parentText" presStyleLbl="node1" presStyleIdx="1" presStyleCnt="5">
        <dgm:presLayoutVars>
          <dgm:chMax val="0"/>
          <dgm:bulletEnabled val="1"/>
        </dgm:presLayoutVars>
      </dgm:prSet>
      <dgm:spPr/>
    </dgm:pt>
    <dgm:pt modelId="{404C04E2-3C3A-42A1-95A0-7F9FEB0E8BE5}" type="pres">
      <dgm:prSet presAssocID="{4741E5E6-14B6-4AC9-B31E-BD754B0840E7}" presName="spacer" presStyleCnt="0"/>
      <dgm:spPr/>
    </dgm:pt>
    <dgm:pt modelId="{4CD0481A-206B-484F-AF01-9BE36FCCEAF3}" type="pres">
      <dgm:prSet presAssocID="{639367DE-BD0B-4255-B614-6AEA36BA7984}" presName="parentText" presStyleLbl="node1" presStyleIdx="2" presStyleCnt="5">
        <dgm:presLayoutVars>
          <dgm:chMax val="0"/>
          <dgm:bulletEnabled val="1"/>
        </dgm:presLayoutVars>
      </dgm:prSet>
      <dgm:spPr/>
    </dgm:pt>
    <dgm:pt modelId="{B5F6CAFA-1040-4EA2-BD39-A5C22ACF75D2}" type="pres">
      <dgm:prSet presAssocID="{F3536D28-C924-488F-B30A-85E9A4F4E374}" presName="spacer" presStyleCnt="0"/>
      <dgm:spPr/>
    </dgm:pt>
    <dgm:pt modelId="{68809EAF-B8B8-4092-9CD5-882AB1D79B48}" type="pres">
      <dgm:prSet presAssocID="{478D601B-7F94-4F0D-A015-F0F3E50D663C}" presName="parentText" presStyleLbl="node1" presStyleIdx="3" presStyleCnt="5">
        <dgm:presLayoutVars>
          <dgm:chMax val="0"/>
          <dgm:bulletEnabled val="1"/>
        </dgm:presLayoutVars>
      </dgm:prSet>
      <dgm:spPr/>
    </dgm:pt>
    <dgm:pt modelId="{0BF5CC2D-47D8-4BB8-90DA-EAF984C882D3}" type="pres">
      <dgm:prSet presAssocID="{156C9B4D-1BC6-401B-BCF8-B1C84D3A6EB6}" presName="spacer" presStyleCnt="0"/>
      <dgm:spPr/>
    </dgm:pt>
    <dgm:pt modelId="{0DFEBAA2-DA6D-469C-9841-CBF99C8F27C7}" type="pres">
      <dgm:prSet presAssocID="{FC504E10-B896-4CDF-B032-DF8A56D1D1FD}" presName="parentText" presStyleLbl="node1" presStyleIdx="4" presStyleCnt="5">
        <dgm:presLayoutVars>
          <dgm:chMax val="0"/>
          <dgm:bulletEnabled val="1"/>
        </dgm:presLayoutVars>
      </dgm:prSet>
      <dgm:spPr/>
    </dgm:pt>
  </dgm:ptLst>
  <dgm:cxnLst>
    <dgm:cxn modelId="{D43BCB26-777F-4E2C-B76F-87860CB2D83E}" type="presOf" srcId="{F45E41DD-6E96-4374-A220-41D629333A0C}" destId="{6431FF32-D2D1-4DD0-A9A6-43B543B11B82}" srcOrd="0" destOrd="0" presId="urn:microsoft.com/office/officeart/2005/8/layout/vList2"/>
    <dgm:cxn modelId="{1FEF6535-4203-40B5-BECF-D71186CD64B2}" srcId="{F45E41DD-6E96-4374-A220-41D629333A0C}" destId="{639367DE-BD0B-4255-B614-6AEA36BA7984}" srcOrd="2" destOrd="0" parTransId="{968CD8CC-B417-4D14-96E7-934CEAF14730}" sibTransId="{F3536D28-C924-488F-B30A-85E9A4F4E374}"/>
    <dgm:cxn modelId="{6CE52C4F-7934-47D5-B2C1-7783CCE28C68}" type="presOf" srcId="{A64EB1B0-28E8-4F17-A60A-E804B4D1C9AC}" destId="{4CEF35EE-1528-4265-88F8-1A44928700CD}" srcOrd="0" destOrd="0" presId="urn:microsoft.com/office/officeart/2005/8/layout/vList2"/>
    <dgm:cxn modelId="{D2BDE94F-2D04-43E0-AA45-27F4CAE64A28}" type="presOf" srcId="{FC504E10-B896-4CDF-B032-DF8A56D1D1FD}" destId="{0DFEBAA2-DA6D-469C-9841-CBF99C8F27C7}" srcOrd="0" destOrd="0" presId="urn:microsoft.com/office/officeart/2005/8/layout/vList2"/>
    <dgm:cxn modelId="{A0976F81-B5AA-4C6A-8EC9-15B4E7E85425}" srcId="{F45E41DD-6E96-4374-A220-41D629333A0C}" destId="{FC504E10-B896-4CDF-B032-DF8A56D1D1FD}" srcOrd="4" destOrd="0" parTransId="{840FBC91-9BA4-40F3-A1B5-5A8CCC209C2D}" sibTransId="{234D02A1-FD02-4141-9C77-70911627C051}"/>
    <dgm:cxn modelId="{FC9FE58F-35BD-4152-936E-5501E6EA2E0A}" srcId="{F45E41DD-6E96-4374-A220-41D629333A0C}" destId="{A64EB1B0-28E8-4F17-A60A-E804B4D1C9AC}" srcOrd="1" destOrd="0" parTransId="{93789781-9DD7-47E3-A9F7-EB12CB63F118}" sibTransId="{4741E5E6-14B6-4AC9-B31E-BD754B0840E7}"/>
    <dgm:cxn modelId="{0823099F-FC4A-4812-BDBB-A981D3E93C4D}" type="presOf" srcId="{478D601B-7F94-4F0D-A015-F0F3E50D663C}" destId="{68809EAF-B8B8-4092-9CD5-882AB1D79B48}" srcOrd="0" destOrd="0" presId="urn:microsoft.com/office/officeart/2005/8/layout/vList2"/>
    <dgm:cxn modelId="{28AC8BA9-530F-477E-A741-5DE227BA9A28}" type="presOf" srcId="{5E13A164-C4E9-4175-B7EB-207C2041F07B}" destId="{2C0F3AC6-C8AF-4654-A5C3-F1DFD82AE6E7}" srcOrd="0" destOrd="0" presId="urn:microsoft.com/office/officeart/2005/8/layout/vList2"/>
    <dgm:cxn modelId="{FD7C46AD-F8F2-48D6-A7E0-6D8868DD9B94}" type="presOf" srcId="{639367DE-BD0B-4255-B614-6AEA36BA7984}" destId="{4CD0481A-206B-484F-AF01-9BE36FCCEAF3}" srcOrd="0" destOrd="0" presId="urn:microsoft.com/office/officeart/2005/8/layout/vList2"/>
    <dgm:cxn modelId="{A1A5B3B6-AD72-496E-9355-5FD56D00E539}" srcId="{F45E41DD-6E96-4374-A220-41D629333A0C}" destId="{478D601B-7F94-4F0D-A015-F0F3E50D663C}" srcOrd="3" destOrd="0" parTransId="{2CCF7B83-5BDC-4C3C-BC43-A74A2B76B712}" sibTransId="{156C9B4D-1BC6-401B-BCF8-B1C84D3A6EB6}"/>
    <dgm:cxn modelId="{A7403BB8-7A21-449D-80EE-1C86CFEF094B}" srcId="{F45E41DD-6E96-4374-A220-41D629333A0C}" destId="{5E13A164-C4E9-4175-B7EB-207C2041F07B}" srcOrd="0" destOrd="0" parTransId="{9A7A190C-5F70-45C0-962F-FFE018EAE9CA}" sibTransId="{FBCB7B21-823A-4CEB-9421-B2C3CF4C5D70}"/>
    <dgm:cxn modelId="{2A6E63B0-F59A-4E54-A6BB-1653C5DB14B6}" type="presParOf" srcId="{6431FF32-D2D1-4DD0-A9A6-43B543B11B82}" destId="{2C0F3AC6-C8AF-4654-A5C3-F1DFD82AE6E7}" srcOrd="0" destOrd="0" presId="urn:microsoft.com/office/officeart/2005/8/layout/vList2"/>
    <dgm:cxn modelId="{E94870A4-9C0C-43E4-A72C-44229680ACD2}" type="presParOf" srcId="{6431FF32-D2D1-4DD0-A9A6-43B543B11B82}" destId="{004389D5-EC81-4F5A-A598-28989516C31D}" srcOrd="1" destOrd="0" presId="urn:microsoft.com/office/officeart/2005/8/layout/vList2"/>
    <dgm:cxn modelId="{094B79DC-803C-4757-9A78-1177FB1E9B15}" type="presParOf" srcId="{6431FF32-D2D1-4DD0-A9A6-43B543B11B82}" destId="{4CEF35EE-1528-4265-88F8-1A44928700CD}" srcOrd="2" destOrd="0" presId="urn:microsoft.com/office/officeart/2005/8/layout/vList2"/>
    <dgm:cxn modelId="{7F68F98B-4754-41C1-9900-FBE516B54311}" type="presParOf" srcId="{6431FF32-D2D1-4DD0-A9A6-43B543B11B82}" destId="{404C04E2-3C3A-42A1-95A0-7F9FEB0E8BE5}" srcOrd="3" destOrd="0" presId="urn:microsoft.com/office/officeart/2005/8/layout/vList2"/>
    <dgm:cxn modelId="{57B28350-C90E-4A49-9AC9-9FED540EE463}" type="presParOf" srcId="{6431FF32-D2D1-4DD0-A9A6-43B543B11B82}" destId="{4CD0481A-206B-484F-AF01-9BE36FCCEAF3}" srcOrd="4" destOrd="0" presId="urn:microsoft.com/office/officeart/2005/8/layout/vList2"/>
    <dgm:cxn modelId="{EC24B986-4AC1-487E-A9BD-8F6FC9409917}" type="presParOf" srcId="{6431FF32-D2D1-4DD0-A9A6-43B543B11B82}" destId="{B5F6CAFA-1040-4EA2-BD39-A5C22ACF75D2}" srcOrd="5" destOrd="0" presId="urn:microsoft.com/office/officeart/2005/8/layout/vList2"/>
    <dgm:cxn modelId="{B2F765CB-CE5C-475A-9F3B-670D8FE1A245}" type="presParOf" srcId="{6431FF32-D2D1-4DD0-A9A6-43B543B11B82}" destId="{68809EAF-B8B8-4092-9CD5-882AB1D79B48}" srcOrd="6" destOrd="0" presId="urn:microsoft.com/office/officeart/2005/8/layout/vList2"/>
    <dgm:cxn modelId="{3FC34225-1979-4F74-9B4D-DA9BB6A35E35}" type="presParOf" srcId="{6431FF32-D2D1-4DD0-A9A6-43B543B11B82}" destId="{0BF5CC2D-47D8-4BB8-90DA-EAF984C882D3}" srcOrd="7" destOrd="0" presId="urn:microsoft.com/office/officeart/2005/8/layout/vList2"/>
    <dgm:cxn modelId="{0A051815-84C2-4177-9364-15481A2B1F9A}" type="presParOf" srcId="{6431FF32-D2D1-4DD0-A9A6-43B543B11B82}" destId="{0DFEBAA2-DA6D-469C-9841-CBF99C8F27C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5FEFC4-410D-4C1F-A6C6-72773DA6685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F812235-AB1B-4AFC-B57F-E7DAAD7B45D6}">
      <dgm:prSet/>
      <dgm:spPr/>
      <dgm:t>
        <a:bodyPr/>
        <a:lstStyle/>
        <a:p>
          <a:r>
            <a:rPr lang="en-US" b="1" i="0" baseline="0"/>
            <a:t>Location/Shift/Department/Position</a:t>
          </a:r>
          <a:endParaRPr lang="en-US"/>
        </a:p>
      </dgm:t>
    </dgm:pt>
    <dgm:pt modelId="{08795966-40AE-4A7A-A0AC-6D883B796FE9}" type="parTrans" cxnId="{B71A9D89-49F1-44B3-A843-77728203AD2C}">
      <dgm:prSet/>
      <dgm:spPr/>
      <dgm:t>
        <a:bodyPr/>
        <a:lstStyle/>
        <a:p>
          <a:endParaRPr lang="en-US"/>
        </a:p>
      </dgm:t>
    </dgm:pt>
    <dgm:pt modelId="{67EB36AD-CD7B-4B05-9E7C-DCB992C8239D}" type="sibTrans" cxnId="{B71A9D89-49F1-44B3-A843-77728203AD2C}">
      <dgm:prSet/>
      <dgm:spPr/>
      <dgm:t>
        <a:bodyPr/>
        <a:lstStyle/>
        <a:p>
          <a:endParaRPr lang="en-US"/>
        </a:p>
      </dgm:t>
    </dgm:pt>
    <dgm:pt modelId="{EBF40A2E-FF58-49B6-98C7-AFA143A4CAD9}">
      <dgm:prSet/>
      <dgm:spPr/>
      <dgm:t>
        <a:bodyPr/>
        <a:lstStyle/>
        <a:p>
          <a:r>
            <a:rPr lang="en-US" b="1" i="0" baseline="0"/>
            <a:t>Workplace Issue</a:t>
          </a:r>
          <a:endParaRPr lang="en-US"/>
        </a:p>
      </dgm:t>
    </dgm:pt>
    <dgm:pt modelId="{1558722D-0B57-41A9-8FFA-664291A7B4E1}" type="parTrans" cxnId="{FDC8F389-A37B-40B7-837F-59FF32A3D647}">
      <dgm:prSet/>
      <dgm:spPr/>
      <dgm:t>
        <a:bodyPr/>
        <a:lstStyle/>
        <a:p>
          <a:endParaRPr lang="en-US"/>
        </a:p>
      </dgm:t>
    </dgm:pt>
    <dgm:pt modelId="{F13C0882-1437-48CA-9F76-78788972641D}" type="sibTrans" cxnId="{FDC8F389-A37B-40B7-837F-59FF32A3D647}">
      <dgm:prSet/>
      <dgm:spPr/>
      <dgm:t>
        <a:bodyPr/>
        <a:lstStyle/>
        <a:p>
          <a:endParaRPr lang="en-US"/>
        </a:p>
      </dgm:t>
    </dgm:pt>
    <dgm:pt modelId="{2AB68288-27B5-4A00-9B9E-A94DCB040E94}">
      <dgm:prSet/>
      <dgm:spPr/>
      <dgm:t>
        <a:bodyPr/>
        <a:lstStyle/>
        <a:p>
          <a:r>
            <a:rPr lang="en-US" b="1" i="0" baseline="0"/>
            <a:t>Decide on logistics (location, food, handouts, trinkets)</a:t>
          </a:r>
          <a:endParaRPr lang="en-US"/>
        </a:p>
      </dgm:t>
    </dgm:pt>
    <dgm:pt modelId="{305681CD-7B42-40F5-9B74-2D33D666C696}" type="parTrans" cxnId="{4FC521E5-B8FE-4D19-AEDD-7351404FF0B4}">
      <dgm:prSet/>
      <dgm:spPr/>
      <dgm:t>
        <a:bodyPr/>
        <a:lstStyle/>
        <a:p>
          <a:endParaRPr lang="en-US"/>
        </a:p>
      </dgm:t>
    </dgm:pt>
    <dgm:pt modelId="{DDB13610-D38E-4C69-BC1A-689DD717BD9B}" type="sibTrans" cxnId="{4FC521E5-B8FE-4D19-AEDD-7351404FF0B4}">
      <dgm:prSet/>
      <dgm:spPr/>
      <dgm:t>
        <a:bodyPr/>
        <a:lstStyle/>
        <a:p>
          <a:endParaRPr lang="en-US"/>
        </a:p>
      </dgm:t>
    </dgm:pt>
    <dgm:pt modelId="{F94D8313-7392-4656-AED4-4FE20C10B4DA}">
      <dgm:prSet/>
      <dgm:spPr/>
      <dgm:t>
        <a:bodyPr/>
        <a:lstStyle/>
        <a:p>
          <a:r>
            <a:rPr lang="en-US" b="1" i="0" baseline="0"/>
            <a:t>Flyer development</a:t>
          </a:r>
          <a:endParaRPr lang="en-US"/>
        </a:p>
      </dgm:t>
    </dgm:pt>
    <dgm:pt modelId="{2261A376-D875-4876-8B59-24747862CC7D}" type="parTrans" cxnId="{274A1297-EC94-4637-817A-0699DF89954A}">
      <dgm:prSet/>
      <dgm:spPr/>
      <dgm:t>
        <a:bodyPr/>
        <a:lstStyle/>
        <a:p>
          <a:endParaRPr lang="en-US"/>
        </a:p>
      </dgm:t>
    </dgm:pt>
    <dgm:pt modelId="{BE08761A-8B53-49F5-BE83-94FC00A30802}" type="sibTrans" cxnId="{274A1297-EC94-4637-817A-0699DF89954A}">
      <dgm:prSet/>
      <dgm:spPr/>
      <dgm:t>
        <a:bodyPr/>
        <a:lstStyle/>
        <a:p>
          <a:endParaRPr lang="en-US"/>
        </a:p>
      </dgm:t>
    </dgm:pt>
    <dgm:pt modelId="{D984B2BB-0183-4BCE-8C07-0DB3707EBF76}">
      <dgm:prSet/>
      <dgm:spPr/>
      <dgm:t>
        <a:bodyPr/>
        <a:lstStyle/>
        <a:p>
          <a:r>
            <a:rPr lang="en-US" b="1" i="0" baseline="0"/>
            <a:t>Reminders (Email/Flyer/Text)</a:t>
          </a:r>
          <a:endParaRPr lang="en-US"/>
        </a:p>
      </dgm:t>
    </dgm:pt>
    <dgm:pt modelId="{5DDF6A48-0FD3-4B8C-B061-0E5D30C393BB}" type="parTrans" cxnId="{37A4E841-895D-4080-AD0F-BB994BF96C92}">
      <dgm:prSet/>
      <dgm:spPr/>
      <dgm:t>
        <a:bodyPr/>
        <a:lstStyle/>
        <a:p>
          <a:endParaRPr lang="en-US"/>
        </a:p>
      </dgm:t>
    </dgm:pt>
    <dgm:pt modelId="{67BD7477-1E05-4FC4-B117-CE37BA918123}" type="sibTrans" cxnId="{37A4E841-895D-4080-AD0F-BB994BF96C92}">
      <dgm:prSet/>
      <dgm:spPr/>
      <dgm:t>
        <a:bodyPr/>
        <a:lstStyle/>
        <a:p>
          <a:endParaRPr lang="en-US"/>
        </a:p>
      </dgm:t>
    </dgm:pt>
    <dgm:pt modelId="{9471C9D9-34BF-4A31-AC99-FA642CC3E652}" type="pres">
      <dgm:prSet presAssocID="{985FEFC4-410D-4C1F-A6C6-72773DA6685E}" presName="linear" presStyleCnt="0">
        <dgm:presLayoutVars>
          <dgm:animLvl val="lvl"/>
          <dgm:resizeHandles val="exact"/>
        </dgm:presLayoutVars>
      </dgm:prSet>
      <dgm:spPr/>
    </dgm:pt>
    <dgm:pt modelId="{652FC747-70C3-4375-8FE6-6A913E3CD38C}" type="pres">
      <dgm:prSet presAssocID="{6F812235-AB1B-4AFC-B57F-E7DAAD7B45D6}" presName="parentText" presStyleLbl="node1" presStyleIdx="0" presStyleCnt="5">
        <dgm:presLayoutVars>
          <dgm:chMax val="0"/>
          <dgm:bulletEnabled val="1"/>
        </dgm:presLayoutVars>
      </dgm:prSet>
      <dgm:spPr/>
    </dgm:pt>
    <dgm:pt modelId="{28BBC22A-9775-4600-AFDD-2E06D45DF275}" type="pres">
      <dgm:prSet presAssocID="{67EB36AD-CD7B-4B05-9E7C-DCB992C8239D}" presName="spacer" presStyleCnt="0"/>
      <dgm:spPr/>
    </dgm:pt>
    <dgm:pt modelId="{53007612-23F4-4262-8417-26694622A864}" type="pres">
      <dgm:prSet presAssocID="{EBF40A2E-FF58-49B6-98C7-AFA143A4CAD9}" presName="parentText" presStyleLbl="node1" presStyleIdx="1" presStyleCnt="5">
        <dgm:presLayoutVars>
          <dgm:chMax val="0"/>
          <dgm:bulletEnabled val="1"/>
        </dgm:presLayoutVars>
      </dgm:prSet>
      <dgm:spPr/>
    </dgm:pt>
    <dgm:pt modelId="{BF11B1F2-B4A3-40FC-96C8-0DDF2DB0C44C}" type="pres">
      <dgm:prSet presAssocID="{F13C0882-1437-48CA-9F76-78788972641D}" presName="spacer" presStyleCnt="0"/>
      <dgm:spPr/>
    </dgm:pt>
    <dgm:pt modelId="{0B9B5E2B-A173-4F09-AE2B-68C0838AFEAF}" type="pres">
      <dgm:prSet presAssocID="{2AB68288-27B5-4A00-9B9E-A94DCB040E94}" presName="parentText" presStyleLbl="node1" presStyleIdx="2" presStyleCnt="5">
        <dgm:presLayoutVars>
          <dgm:chMax val="0"/>
          <dgm:bulletEnabled val="1"/>
        </dgm:presLayoutVars>
      </dgm:prSet>
      <dgm:spPr/>
    </dgm:pt>
    <dgm:pt modelId="{86CC3960-DE87-42B2-BBC5-210E57E91E8F}" type="pres">
      <dgm:prSet presAssocID="{DDB13610-D38E-4C69-BC1A-689DD717BD9B}" presName="spacer" presStyleCnt="0"/>
      <dgm:spPr/>
    </dgm:pt>
    <dgm:pt modelId="{3575F985-A27B-4F4A-9A35-8A7E038EA92A}" type="pres">
      <dgm:prSet presAssocID="{F94D8313-7392-4656-AED4-4FE20C10B4DA}" presName="parentText" presStyleLbl="node1" presStyleIdx="3" presStyleCnt="5">
        <dgm:presLayoutVars>
          <dgm:chMax val="0"/>
          <dgm:bulletEnabled val="1"/>
        </dgm:presLayoutVars>
      </dgm:prSet>
      <dgm:spPr/>
    </dgm:pt>
    <dgm:pt modelId="{20D0F56D-2CAE-43F1-BB4A-5B4948C08CA4}" type="pres">
      <dgm:prSet presAssocID="{BE08761A-8B53-49F5-BE83-94FC00A30802}" presName="spacer" presStyleCnt="0"/>
      <dgm:spPr/>
    </dgm:pt>
    <dgm:pt modelId="{981BFEEC-66BA-458E-BB4B-51BEE2829240}" type="pres">
      <dgm:prSet presAssocID="{D984B2BB-0183-4BCE-8C07-0DB3707EBF76}" presName="parentText" presStyleLbl="node1" presStyleIdx="4" presStyleCnt="5">
        <dgm:presLayoutVars>
          <dgm:chMax val="0"/>
          <dgm:bulletEnabled val="1"/>
        </dgm:presLayoutVars>
      </dgm:prSet>
      <dgm:spPr/>
    </dgm:pt>
  </dgm:ptLst>
  <dgm:cxnLst>
    <dgm:cxn modelId="{6BAFC332-6C86-4291-99AE-0BCBEC657C8F}" type="presOf" srcId="{D984B2BB-0183-4BCE-8C07-0DB3707EBF76}" destId="{981BFEEC-66BA-458E-BB4B-51BEE2829240}" srcOrd="0" destOrd="0" presId="urn:microsoft.com/office/officeart/2005/8/layout/vList2"/>
    <dgm:cxn modelId="{37A4E841-895D-4080-AD0F-BB994BF96C92}" srcId="{985FEFC4-410D-4C1F-A6C6-72773DA6685E}" destId="{D984B2BB-0183-4BCE-8C07-0DB3707EBF76}" srcOrd="4" destOrd="0" parTransId="{5DDF6A48-0FD3-4B8C-B061-0E5D30C393BB}" sibTransId="{67BD7477-1E05-4FC4-B117-CE37BA918123}"/>
    <dgm:cxn modelId="{74B44246-4DD3-427A-A94A-80290F9BA93E}" type="presOf" srcId="{2AB68288-27B5-4A00-9B9E-A94DCB040E94}" destId="{0B9B5E2B-A173-4F09-AE2B-68C0838AFEAF}" srcOrd="0" destOrd="0" presId="urn:microsoft.com/office/officeart/2005/8/layout/vList2"/>
    <dgm:cxn modelId="{7C7FEF4E-3363-45D6-80E2-ED46309EE3DB}" type="presOf" srcId="{EBF40A2E-FF58-49B6-98C7-AFA143A4CAD9}" destId="{53007612-23F4-4262-8417-26694622A864}" srcOrd="0" destOrd="0" presId="urn:microsoft.com/office/officeart/2005/8/layout/vList2"/>
    <dgm:cxn modelId="{B71A9D89-49F1-44B3-A843-77728203AD2C}" srcId="{985FEFC4-410D-4C1F-A6C6-72773DA6685E}" destId="{6F812235-AB1B-4AFC-B57F-E7DAAD7B45D6}" srcOrd="0" destOrd="0" parTransId="{08795966-40AE-4A7A-A0AC-6D883B796FE9}" sibTransId="{67EB36AD-CD7B-4B05-9E7C-DCB992C8239D}"/>
    <dgm:cxn modelId="{FDC8F389-A37B-40B7-837F-59FF32A3D647}" srcId="{985FEFC4-410D-4C1F-A6C6-72773DA6685E}" destId="{EBF40A2E-FF58-49B6-98C7-AFA143A4CAD9}" srcOrd="1" destOrd="0" parTransId="{1558722D-0B57-41A9-8FFA-664291A7B4E1}" sibTransId="{F13C0882-1437-48CA-9F76-78788972641D}"/>
    <dgm:cxn modelId="{D524CE8A-1B1B-47F3-B7C3-6394806E7D36}" type="presOf" srcId="{F94D8313-7392-4656-AED4-4FE20C10B4DA}" destId="{3575F985-A27B-4F4A-9A35-8A7E038EA92A}" srcOrd="0" destOrd="0" presId="urn:microsoft.com/office/officeart/2005/8/layout/vList2"/>
    <dgm:cxn modelId="{274A1297-EC94-4637-817A-0699DF89954A}" srcId="{985FEFC4-410D-4C1F-A6C6-72773DA6685E}" destId="{F94D8313-7392-4656-AED4-4FE20C10B4DA}" srcOrd="3" destOrd="0" parTransId="{2261A376-D875-4876-8B59-24747862CC7D}" sibTransId="{BE08761A-8B53-49F5-BE83-94FC00A30802}"/>
    <dgm:cxn modelId="{F13A93AB-0EB1-4992-BBDE-396C5F26D829}" type="presOf" srcId="{6F812235-AB1B-4AFC-B57F-E7DAAD7B45D6}" destId="{652FC747-70C3-4375-8FE6-6A913E3CD38C}" srcOrd="0" destOrd="0" presId="urn:microsoft.com/office/officeart/2005/8/layout/vList2"/>
    <dgm:cxn modelId="{75AB13DD-354C-462D-A2AA-5C6E1F614C62}" type="presOf" srcId="{985FEFC4-410D-4C1F-A6C6-72773DA6685E}" destId="{9471C9D9-34BF-4A31-AC99-FA642CC3E652}" srcOrd="0" destOrd="0" presId="urn:microsoft.com/office/officeart/2005/8/layout/vList2"/>
    <dgm:cxn modelId="{4FC521E5-B8FE-4D19-AEDD-7351404FF0B4}" srcId="{985FEFC4-410D-4C1F-A6C6-72773DA6685E}" destId="{2AB68288-27B5-4A00-9B9E-A94DCB040E94}" srcOrd="2" destOrd="0" parTransId="{305681CD-7B42-40F5-9B74-2D33D666C696}" sibTransId="{DDB13610-D38E-4C69-BC1A-689DD717BD9B}"/>
    <dgm:cxn modelId="{CBFB791C-0EFA-4103-9730-065ABC009707}" type="presParOf" srcId="{9471C9D9-34BF-4A31-AC99-FA642CC3E652}" destId="{652FC747-70C3-4375-8FE6-6A913E3CD38C}" srcOrd="0" destOrd="0" presId="urn:microsoft.com/office/officeart/2005/8/layout/vList2"/>
    <dgm:cxn modelId="{47FFA379-E793-484D-BE07-C1BFF3D914A5}" type="presParOf" srcId="{9471C9D9-34BF-4A31-AC99-FA642CC3E652}" destId="{28BBC22A-9775-4600-AFDD-2E06D45DF275}" srcOrd="1" destOrd="0" presId="urn:microsoft.com/office/officeart/2005/8/layout/vList2"/>
    <dgm:cxn modelId="{10F6BE96-AE5E-4EBA-95AF-A79C2B93B38B}" type="presParOf" srcId="{9471C9D9-34BF-4A31-AC99-FA642CC3E652}" destId="{53007612-23F4-4262-8417-26694622A864}" srcOrd="2" destOrd="0" presId="urn:microsoft.com/office/officeart/2005/8/layout/vList2"/>
    <dgm:cxn modelId="{A5A58C46-2402-4272-B287-8B4B05290AE8}" type="presParOf" srcId="{9471C9D9-34BF-4A31-AC99-FA642CC3E652}" destId="{BF11B1F2-B4A3-40FC-96C8-0DDF2DB0C44C}" srcOrd="3" destOrd="0" presId="urn:microsoft.com/office/officeart/2005/8/layout/vList2"/>
    <dgm:cxn modelId="{FDB8B350-6F25-40B7-BAF9-563BCE739F8E}" type="presParOf" srcId="{9471C9D9-34BF-4A31-AC99-FA642CC3E652}" destId="{0B9B5E2B-A173-4F09-AE2B-68C0838AFEAF}" srcOrd="4" destOrd="0" presId="urn:microsoft.com/office/officeart/2005/8/layout/vList2"/>
    <dgm:cxn modelId="{677DAE7A-B82E-4FEE-AA03-431B9D4424A4}" type="presParOf" srcId="{9471C9D9-34BF-4A31-AC99-FA642CC3E652}" destId="{86CC3960-DE87-42B2-BBC5-210E57E91E8F}" srcOrd="5" destOrd="0" presId="urn:microsoft.com/office/officeart/2005/8/layout/vList2"/>
    <dgm:cxn modelId="{6B79FDA5-E2BD-4DD8-ABEE-86DFB3C312A4}" type="presParOf" srcId="{9471C9D9-34BF-4A31-AC99-FA642CC3E652}" destId="{3575F985-A27B-4F4A-9A35-8A7E038EA92A}" srcOrd="6" destOrd="0" presId="urn:microsoft.com/office/officeart/2005/8/layout/vList2"/>
    <dgm:cxn modelId="{0C927610-AD94-4D6C-9B07-96A5ECA178F1}" type="presParOf" srcId="{9471C9D9-34BF-4A31-AC99-FA642CC3E652}" destId="{20D0F56D-2CAE-43F1-BB4A-5B4948C08CA4}" srcOrd="7" destOrd="0" presId="urn:microsoft.com/office/officeart/2005/8/layout/vList2"/>
    <dgm:cxn modelId="{D2B3CC3A-D1D1-4A70-8223-60173DC92C86}" type="presParOf" srcId="{9471C9D9-34BF-4A31-AC99-FA642CC3E652}" destId="{981BFEEC-66BA-458E-BB4B-51BEE282924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640A06-5F02-4CAB-9826-72CF9A4EDD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F02226-0B3A-49AD-85E3-79180E97A9AB}">
      <dgm:prSet/>
      <dgm:spPr/>
      <dgm:t>
        <a:bodyPr/>
        <a:lstStyle/>
        <a:p>
          <a:r>
            <a:rPr lang="en-US" b="1" i="0" baseline="0" dirty="0"/>
            <a:t>Order Food</a:t>
          </a:r>
          <a:endParaRPr lang="en-US" dirty="0"/>
        </a:p>
      </dgm:t>
    </dgm:pt>
    <dgm:pt modelId="{49D1F2BD-6FF5-4168-B58F-D1D5334FCA33}" type="parTrans" cxnId="{5D4B3549-8C0F-408B-80B3-FB623197A197}">
      <dgm:prSet/>
      <dgm:spPr/>
      <dgm:t>
        <a:bodyPr/>
        <a:lstStyle/>
        <a:p>
          <a:endParaRPr lang="en-US"/>
        </a:p>
      </dgm:t>
    </dgm:pt>
    <dgm:pt modelId="{E3C9FCD2-BC29-4768-8DFC-431DC3A27D36}" type="sibTrans" cxnId="{5D4B3549-8C0F-408B-80B3-FB623197A197}">
      <dgm:prSet/>
      <dgm:spPr/>
      <dgm:t>
        <a:bodyPr/>
        <a:lstStyle/>
        <a:p>
          <a:endParaRPr lang="en-US"/>
        </a:p>
      </dgm:t>
    </dgm:pt>
    <dgm:pt modelId="{9E786795-6B6A-4B14-8DE6-9F882D332226}">
      <dgm:prSet/>
      <dgm:spPr/>
      <dgm:t>
        <a:bodyPr/>
        <a:lstStyle/>
        <a:p>
          <a:r>
            <a:rPr lang="en-US" b="1" i="0" baseline="0" dirty="0"/>
            <a:t>Secure Room/Equipment</a:t>
          </a:r>
          <a:endParaRPr lang="en-US" dirty="0"/>
        </a:p>
      </dgm:t>
    </dgm:pt>
    <dgm:pt modelId="{C85871D5-4B53-418F-AAD7-FEEE3F95DEA8}" type="parTrans" cxnId="{82C7B09F-AE43-4DE0-9D3C-B0DE114ADA71}">
      <dgm:prSet/>
      <dgm:spPr/>
      <dgm:t>
        <a:bodyPr/>
        <a:lstStyle/>
        <a:p>
          <a:endParaRPr lang="en-US"/>
        </a:p>
      </dgm:t>
    </dgm:pt>
    <dgm:pt modelId="{B8297DD4-34D7-47C3-BA7C-F91604FD6069}" type="sibTrans" cxnId="{82C7B09F-AE43-4DE0-9D3C-B0DE114ADA71}">
      <dgm:prSet/>
      <dgm:spPr/>
      <dgm:t>
        <a:bodyPr/>
        <a:lstStyle/>
        <a:p>
          <a:endParaRPr lang="en-US"/>
        </a:p>
      </dgm:t>
    </dgm:pt>
    <dgm:pt modelId="{04D62B08-354F-40C0-AFAE-2E6B97CB6CB8}">
      <dgm:prSet/>
      <dgm:spPr/>
      <dgm:t>
        <a:bodyPr/>
        <a:lstStyle/>
        <a:p>
          <a:r>
            <a:rPr lang="en-US" b="1" i="0" baseline="0" dirty="0"/>
            <a:t>Sign-In Sheets</a:t>
          </a:r>
          <a:endParaRPr lang="en-US" b="1" dirty="0"/>
        </a:p>
      </dgm:t>
    </dgm:pt>
    <dgm:pt modelId="{4160C3F6-C44F-4BA3-A785-EB6B09A0E88A}" type="parTrans" cxnId="{C39E8206-5E29-4DE2-91AB-389842F9130E}">
      <dgm:prSet/>
      <dgm:spPr/>
      <dgm:t>
        <a:bodyPr/>
        <a:lstStyle/>
        <a:p>
          <a:endParaRPr lang="en-US"/>
        </a:p>
      </dgm:t>
    </dgm:pt>
    <dgm:pt modelId="{78718D7B-526A-4F94-B452-89D916F49843}" type="sibTrans" cxnId="{C39E8206-5E29-4DE2-91AB-389842F9130E}">
      <dgm:prSet/>
      <dgm:spPr/>
      <dgm:t>
        <a:bodyPr/>
        <a:lstStyle/>
        <a:p>
          <a:endParaRPr lang="en-US"/>
        </a:p>
      </dgm:t>
    </dgm:pt>
    <dgm:pt modelId="{60828F8D-D5C6-455E-99D3-AF92BFEDD1EE}">
      <dgm:prSet/>
      <dgm:spPr/>
      <dgm:t>
        <a:bodyPr/>
        <a:lstStyle/>
        <a:p>
          <a:r>
            <a:rPr lang="en-US" b="1" dirty="0"/>
            <a:t>Flyers</a:t>
          </a:r>
        </a:p>
      </dgm:t>
    </dgm:pt>
    <dgm:pt modelId="{98D224AB-853D-4B7D-A86A-94732EDB6111}" type="parTrans" cxnId="{8987316B-D27D-4673-B231-E652A1A10C8A}">
      <dgm:prSet/>
      <dgm:spPr/>
      <dgm:t>
        <a:bodyPr/>
        <a:lstStyle/>
        <a:p>
          <a:endParaRPr lang="en-US"/>
        </a:p>
      </dgm:t>
    </dgm:pt>
    <dgm:pt modelId="{144F8C95-73A9-425D-9270-D29F13C4F0BB}" type="sibTrans" cxnId="{8987316B-D27D-4673-B231-E652A1A10C8A}">
      <dgm:prSet/>
      <dgm:spPr/>
      <dgm:t>
        <a:bodyPr/>
        <a:lstStyle/>
        <a:p>
          <a:endParaRPr lang="en-US"/>
        </a:p>
      </dgm:t>
    </dgm:pt>
    <dgm:pt modelId="{F4BA610F-976A-4A62-A687-8610438B9A1F}">
      <dgm:prSet/>
      <dgm:spPr/>
      <dgm:t>
        <a:bodyPr/>
        <a:lstStyle/>
        <a:p>
          <a:r>
            <a:rPr lang="en-US" b="1" dirty="0"/>
            <a:t>New Member Folder</a:t>
          </a:r>
        </a:p>
      </dgm:t>
    </dgm:pt>
    <dgm:pt modelId="{1B3E00EE-2F15-4F0E-BE13-723D12E1D383}" type="parTrans" cxnId="{77F94A82-D3C7-48FD-8AE4-BFC9359A4F7E}">
      <dgm:prSet/>
      <dgm:spPr/>
      <dgm:t>
        <a:bodyPr/>
        <a:lstStyle/>
        <a:p>
          <a:endParaRPr lang="en-US"/>
        </a:p>
      </dgm:t>
    </dgm:pt>
    <dgm:pt modelId="{0DA8DB45-1CF3-487C-BABF-AC19D0C65A00}" type="sibTrans" cxnId="{77F94A82-D3C7-48FD-8AE4-BFC9359A4F7E}">
      <dgm:prSet/>
      <dgm:spPr/>
      <dgm:t>
        <a:bodyPr/>
        <a:lstStyle/>
        <a:p>
          <a:endParaRPr lang="en-US"/>
        </a:p>
      </dgm:t>
    </dgm:pt>
    <dgm:pt modelId="{A9D89E41-CAA2-4A55-AA8B-D7B318489D31}">
      <dgm:prSet/>
      <dgm:spPr/>
      <dgm:t>
        <a:bodyPr/>
        <a:lstStyle/>
        <a:p>
          <a:r>
            <a:rPr lang="en-US" b="1" dirty="0"/>
            <a:t>Confirm</a:t>
          </a:r>
        </a:p>
      </dgm:t>
    </dgm:pt>
    <dgm:pt modelId="{76D6A87A-648D-460A-ABB6-830C3E3CC01C}" type="parTrans" cxnId="{617D2670-0687-4D08-8516-10B10BDFF2FC}">
      <dgm:prSet/>
      <dgm:spPr/>
    </dgm:pt>
    <dgm:pt modelId="{D7172EE0-9474-4F1D-81B0-605F561611AD}" type="sibTrans" cxnId="{617D2670-0687-4D08-8516-10B10BDFF2FC}">
      <dgm:prSet/>
      <dgm:spPr/>
    </dgm:pt>
    <dgm:pt modelId="{C045D87A-BDE4-4831-AA74-25F88A89AD58}" type="pres">
      <dgm:prSet presAssocID="{E3640A06-5F02-4CAB-9826-72CF9A4EDD11}" presName="linear" presStyleCnt="0">
        <dgm:presLayoutVars>
          <dgm:animLvl val="lvl"/>
          <dgm:resizeHandles val="exact"/>
        </dgm:presLayoutVars>
      </dgm:prSet>
      <dgm:spPr/>
    </dgm:pt>
    <dgm:pt modelId="{374A9239-9C7A-442C-9605-73B812BCB70E}" type="pres">
      <dgm:prSet presAssocID="{6CF02226-0B3A-49AD-85E3-79180E97A9AB}" presName="parentText" presStyleLbl="node1" presStyleIdx="0" presStyleCnt="6">
        <dgm:presLayoutVars>
          <dgm:chMax val="0"/>
          <dgm:bulletEnabled val="1"/>
        </dgm:presLayoutVars>
      </dgm:prSet>
      <dgm:spPr/>
    </dgm:pt>
    <dgm:pt modelId="{34DD2927-2E78-45B1-94FE-81D5F0FA7145}" type="pres">
      <dgm:prSet presAssocID="{E3C9FCD2-BC29-4768-8DFC-431DC3A27D36}" presName="spacer" presStyleCnt="0"/>
      <dgm:spPr/>
    </dgm:pt>
    <dgm:pt modelId="{D8416321-E308-494A-B5BC-CE9C6B9B23BD}" type="pres">
      <dgm:prSet presAssocID="{9E786795-6B6A-4B14-8DE6-9F882D332226}" presName="parentText" presStyleLbl="node1" presStyleIdx="1" presStyleCnt="6">
        <dgm:presLayoutVars>
          <dgm:chMax val="0"/>
          <dgm:bulletEnabled val="1"/>
        </dgm:presLayoutVars>
      </dgm:prSet>
      <dgm:spPr/>
    </dgm:pt>
    <dgm:pt modelId="{09020E5B-6D8D-4A26-BC3C-D595D5B1C6E0}" type="pres">
      <dgm:prSet presAssocID="{B8297DD4-34D7-47C3-BA7C-F91604FD6069}" presName="spacer" presStyleCnt="0"/>
      <dgm:spPr/>
    </dgm:pt>
    <dgm:pt modelId="{986FB8BE-CC17-41CC-AF7E-5AB5D57F3A76}" type="pres">
      <dgm:prSet presAssocID="{A9D89E41-CAA2-4A55-AA8B-D7B318489D31}" presName="parentText" presStyleLbl="node1" presStyleIdx="2" presStyleCnt="6">
        <dgm:presLayoutVars>
          <dgm:chMax val="0"/>
          <dgm:bulletEnabled val="1"/>
        </dgm:presLayoutVars>
      </dgm:prSet>
      <dgm:spPr/>
    </dgm:pt>
    <dgm:pt modelId="{447DFD1F-02B7-4788-84F8-22E5818DC6F7}" type="pres">
      <dgm:prSet presAssocID="{D7172EE0-9474-4F1D-81B0-605F561611AD}" presName="spacer" presStyleCnt="0"/>
      <dgm:spPr/>
    </dgm:pt>
    <dgm:pt modelId="{D219F108-83BA-4892-8385-F787E5559668}" type="pres">
      <dgm:prSet presAssocID="{60828F8D-D5C6-455E-99D3-AF92BFEDD1EE}" presName="parentText" presStyleLbl="node1" presStyleIdx="3" presStyleCnt="6">
        <dgm:presLayoutVars>
          <dgm:chMax val="0"/>
          <dgm:bulletEnabled val="1"/>
        </dgm:presLayoutVars>
      </dgm:prSet>
      <dgm:spPr/>
    </dgm:pt>
    <dgm:pt modelId="{31379356-B6FC-459C-9C53-45A2E68724D6}" type="pres">
      <dgm:prSet presAssocID="{144F8C95-73A9-425D-9270-D29F13C4F0BB}" presName="spacer" presStyleCnt="0"/>
      <dgm:spPr/>
    </dgm:pt>
    <dgm:pt modelId="{480906D6-6902-4A42-A6B8-35F8677581AB}" type="pres">
      <dgm:prSet presAssocID="{F4BA610F-976A-4A62-A687-8610438B9A1F}" presName="parentText" presStyleLbl="node1" presStyleIdx="4" presStyleCnt="6">
        <dgm:presLayoutVars>
          <dgm:chMax val="0"/>
          <dgm:bulletEnabled val="1"/>
        </dgm:presLayoutVars>
      </dgm:prSet>
      <dgm:spPr/>
    </dgm:pt>
    <dgm:pt modelId="{66C1A8F2-79FE-4706-86CC-C6D0DAE8B184}" type="pres">
      <dgm:prSet presAssocID="{0DA8DB45-1CF3-487C-BABF-AC19D0C65A00}" presName="spacer" presStyleCnt="0"/>
      <dgm:spPr/>
    </dgm:pt>
    <dgm:pt modelId="{26C62D39-3B2F-4D10-B8EB-3C65FAB28C9D}" type="pres">
      <dgm:prSet presAssocID="{04D62B08-354F-40C0-AFAE-2E6B97CB6CB8}" presName="parentText" presStyleLbl="node1" presStyleIdx="5" presStyleCnt="6">
        <dgm:presLayoutVars>
          <dgm:chMax val="0"/>
          <dgm:bulletEnabled val="1"/>
        </dgm:presLayoutVars>
      </dgm:prSet>
      <dgm:spPr/>
    </dgm:pt>
  </dgm:ptLst>
  <dgm:cxnLst>
    <dgm:cxn modelId="{C39E8206-5E29-4DE2-91AB-389842F9130E}" srcId="{E3640A06-5F02-4CAB-9826-72CF9A4EDD11}" destId="{04D62B08-354F-40C0-AFAE-2E6B97CB6CB8}" srcOrd="5" destOrd="0" parTransId="{4160C3F6-C44F-4BA3-A785-EB6B09A0E88A}" sibTransId="{78718D7B-526A-4F94-B452-89D916F49843}"/>
    <dgm:cxn modelId="{B69D4E2C-0F7A-4F0A-8FFF-8F6CE3A0C82B}" type="presOf" srcId="{6CF02226-0B3A-49AD-85E3-79180E97A9AB}" destId="{374A9239-9C7A-442C-9605-73B812BCB70E}" srcOrd="0" destOrd="0" presId="urn:microsoft.com/office/officeart/2005/8/layout/vList2"/>
    <dgm:cxn modelId="{5D4B3549-8C0F-408B-80B3-FB623197A197}" srcId="{E3640A06-5F02-4CAB-9826-72CF9A4EDD11}" destId="{6CF02226-0B3A-49AD-85E3-79180E97A9AB}" srcOrd="0" destOrd="0" parTransId="{49D1F2BD-6FF5-4168-B58F-D1D5334FCA33}" sibTransId="{E3C9FCD2-BC29-4768-8DFC-431DC3A27D36}"/>
    <dgm:cxn modelId="{8987316B-D27D-4673-B231-E652A1A10C8A}" srcId="{E3640A06-5F02-4CAB-9826-72CF9A4EDD11}" destId="{60828F8D-D5C6-455E-99D3-AF92BFEDD1EE}" srcOrd="3" destOrd="0" parTransId="{98D224AB-853D-4B7D-A86A-94732EDB6111}" sibTransId="{144F8C95-73A9-425D-9270-D29F13C4F0BB}"/>
    <dgm:cxn modelId="{A7235E6D-758C-4F47-B1AB-AD8EA595D18B}" type="presOf" srcId="{E3640A06-5F02-4CAB-9826-72CF9A4EDD11}" destId="{C045D87A-BDE4-4831-AA74-25F88A89AD58}" srcOrd="0" destOrd="0" presId="urn:microsoft.com/office/officeart/2005/8/layout/vList2"/>
    <dgm:cxn modelId="{3E2A8E6D-3A95-4E88-AE0D-E95F6A2663A3}" type="presOf" srcId="{04D62B08-354F-40C0-AFAE-2E6B97CB6CB8}" destId="{26C62D39-3B2F-4D10-B8EB-3C65FAB28C9D}" srcOrd="0" destOrd="0" presId="urn:microsoft.com/office/officeart/2005/8/layout/vList2"/>
    <dgm:cxn modelId="{617D2670-0687-4D08-8516-10B10BDFF2FC}" srcId="{E3640A06-5F02-4CAB-9826-72CF9A4EDD11}" destId="{A9D89E41-CAA2-4A55-AA8B-D7B318489D31}" srcOrd="2" destOrd="0" parTransId="{76D6A87A-648D-460A-ABB6-830C3E3CC01C}" sibTransId="{D7172EE0-9474-4F1D-81B0-605F561611AD}"/>
    <dgm:cxn modelId="{8B344E55-221F-48DC-811D-07886A7054E6}" type="presOf" srcId="{9E786795-6B6A-4B14-8DE6-9F882D332226}" destId="{D8416321-E308-494A-B5BC-CE9C6B9B23BD}" srcOrd="0" destOrd="0" presId="urn:microsoft.com/office/officeart/2005/8/layout/vList2"/>
    <dgm:cxn modelId="{77F94A82-D3C7-48FD-8AE4-BFC9359A4F7E}" srcId="{E3640A06-5F02-4CAB-9826-72CF9A4EDD11}" destId="{F4BA610F-976A-4A62-A687-8610438B9A1F}" srcOrd="4" destOrd="0" parTransId="{1B3E00EE-2F15-4F0E-BE13-723D12E1D383}" sibTransId="{0DA8DB45-1CF3-487C-BABF-AC19D0C65A00}"/>
    <dgm:cxn modelId="{82C7B09F-AE43-4DE0-9D3C-B0DE114ADA71}" srcId="{E3640A06-5F02-4CAB-9826-72CF9A4EDD11}" destId="{9E786795-6B6A-4B14-8DE6-9F882D332226}" srcOrd="1" destOrd="0" parTransId="{C85871D5-4B53-418F-AAD7-FEEE3F95DEA8}" sibTransId="{B8297DD4-34D7-47C3-BA7C-F91604FD6069}"/>
    <dgm:cxn modelId="{FF306FAB-65B7-4A45-A51F-A9C45DF37FF5}" type="presOf" srcId="{60828F8D-D5C6-455E-99D3-AF92BFEDD1EE}" destId="{D219F108-83BA-4892-8385-F787E5559668}" srcOrd="0" destOrd="0" presId="urn:microsoft.com/office/officeart/2005/8/layout/vList2"/>
    <dgm:cxn modelId="{D595CABE-1CBE-421A-9A41-28A63276084C}" type="presOf" srcId="{A9D89E41-CAA2-4A55-AA8B-D7B318489D31}" destId="{986FB8BE-CC17-41CC-AF7E-5AB5D57F3A76}" srcOrd="0" destOrd="0" presId="urn:microsoft.com/office/officeart/2005/8/layout/vList2"/>
    <dgm:cxn modelId="{D1E747E7-18B5-4F42-A654-4B1A7E638314}" type="presOf" srcId="{F4BA610F-976A-4A62-A687-8610438B9A1F}" destId="{480906D6-6902-4A42-A6B8-35F8677581AB}" srcOrd="0" destOrd="0" presId="urn:microsoft.com/office/officeart/2005/8/layout/vList2"/>
    <dgm:cxn modelId="{9839923A-B3FF-47DC-B8BE-1170D8D1FDBA}" type="presParOf" srcId="{C045D87A-BDE4-4831-AA74-25F88A89AD58}" destId="{374A9239-9C7A-442C-9605-73B812BCB70E}" srcOrd="0" destOrd="0" presId="urn:microsoft.com/office/officeart/2005/8/layout/vList2"/>
    <dgm:cxn modelId="{4C6785BB-D88B-4763-AB18-0CA1A1155BFB}" type="presParOf" srcId="{C045D87A-BDE4-4831-AA74-25F88A89AD58}" destId="{34DD2927-2E78-45B1-94FE-81D5F0FA7145}" srcOrd="1" destOrd="0" presId="urn:microsoft.com/office/officeart/2005/8/layout/vList2"/>
    <dgm:cxn modelId="{4D08D06A-5C4C-4FED-AC00-04F8D57B73D0}" type="presParOf" srcId="{C045D87A-BDE4-4831-AA74-25F88A89AD58}" destId="{D8416321-E308-494A-B5BC-CE9C6B9B23BD}" srcOrd="2" destOrd="0" presId="urn:microsoft.com/office/officeart/2005/8/layout/vList2"/>
    <dgm:cxn modelId="{F6DDA170-B8E8-4FC6-B924-749027AE75E9}" type="presParOf" srcId="{C045D87A-BDE4-4831-AA74-25F88A89AD58}" destId="{09020E5B-6D8D-4A26-BC3C-D595D5B1C6E0}" srcOrd="3" destOrd="0" presId="urn:microsoft.com/office/officeart/2005/8/layout/vList2"/>
    <dgm:cxn modelId="{8CD8337C-E0C5-4598-BAEB-8940754F4C5C}" type="presParOf" srcId="{C045D87A-BDE4-4831-AA74-25F88A89AD58}" destId="{986FB8BE-CC17-41CC-AF7E-5AB5D57F3A76}" srcOrd="4" destOrd="0" presId="urn:microsoft.com/office/officeart/2005/8/layout/vList2"/>
    <dgm:cxn modelId="{7F679B30-EEF7-4DAA-AF5D-EB4EBCD5FD9A}" type="presParOf" srcId="{C045D87A-BDE4-4831-AA74-25F88A89AD58}" destId="{447DFD1F-02B7-4788-84F8-22E5818DC6F7}" srcOrd="5" destOrd="0" presId="urn:microsoft.com/office/officeart/2005/8/layout/vList2"/>
    <dgm:cxn modelId="{0A727A4B-7FC3-464F-90B9-50B7CBDC0E7C}" type="presParOf" srcId="{C045D87A-BDE4-4831-AA74-25F88A89AD58}" destId="{D219F108-83BA-4892-8385-F787E5559668}" srcOrd="6" destOrd="0" presId="urn:microsoft.com/office/officeart/2005/8/layout/vList2"/>
    <dgm:cxn modelId="{2BAC51F2-830D-42AA-910D-089AD6525D5E}" type="presParOf" srcId="{C045D87A-BDE4-4831-AA74-25F88A89AD58}" destId="{31379356-B6FC-459C-9C53-45A2E68724D6}" srcOrd="7" destOrd="0" presId="urn:microsoft.com/office/officeart/2005/8/layout/vList2"/>
    <dgm:cxn modelId="{76246C4C-91BB-408A-8322-7954EBE1EBD9}" type="presParOf" srcId="{C045D87A-BDE4-4831-AA74-25F88A89AD58}" destId="{480906D6-6902-4A42-A6B8-35F8677581AB}" srcOrd="8" destOrd="0" presId="urn:microsoft.com/office/officeart/2005/8/layout/vList2"/>
    <dgm:cxn modelId="{CFA33877-0021-4239-8002-ABC2868B97D0}" type="presParOf" srcId="{C045D87A-BDE4-4831-AA74-25F88A89AD58}" destId="{66C1A8F2-79FE-4706-86CC-C6D0DAE8B184}" srcOrd="9" destOrd="0" presId="urn:microsoft.com/office/officeart/2005/8/layout/vList2"/>
    <dgm:cxn modelId="{7CEB946C-163F-4A30-B754-F2A4CCAD1B77}" type="presParOf" srcId="{C045D87A-BDE4-4831-AA74-25F88A89AD58}" destId="{26C62D39-3B2F-4D10-B8EB-3C65FAB28C9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640A06-5F02-4CAB-9826-72CF9A4EDD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F02226-0B3A-49AD-85E3-79180E97A9AB}">
      <dgm:prSet/>
      <dgm:spPr/>
      <dgm:t>
        <a:bodyPr/>
        <a:lstStyle/>
        <a:p>
          <a:r>
            <a:rPr lang="en-US" b="1" i="0" baseline="0" dirty="0"/>
            <a:t>Arrive Early</a:t>
          </a:r>
          <a:endParaRPr lang="en-US" dirty="0"/>
        </a:p>
      </dgm:t>
    </dgm:pt>
    <dgm:pt modelId="{49D1F2BD-6FF5-4168-B58F-D1D5334FCA33}" type="parTrans" cxnId="{5D4B3549-8C0F-408B-80B3-FB623197A197}">
      <dgm:prSet/>
      <dgm:spPr/>
      <dgm:t>
        <a:bodyPr/>
        <a:lstStyle/>
        <a:p>
          <a:endParaRPr lang="en-US"/>
        </a:p>
      </dgm:t>
    </dgm:pt>
    <dgm:pt modelId="{E3C9FCD2-BC29-4768-8DFC-431DC3A27D36}" type="sibTrans" cxnId="{5D4B3549-8C0F-408B-80B3-FB623197A197}">
      <dgm:prSet/>
      <dgm:spPr/>
      <dgm:t>
        <a:bodyPr/>
        <a:lstStyle/>
        <a:p>
          <a:endParaRPr lang="en-US"/>
        </a:p>
      </dgm:t>
    </dgm:pt>
    <dgm:pt modelId="{9E786795-6B6A-4B14-8DE6-9F882D332226}">
      <dgm:prSet/>
      <dgm:spPr/>
      <dgm:t>
        <a:bodyPr/>
        <a:lstStyle/>
        <a:p>
          <a:r>
            <a:rPr lang="en-US" b="1" i="0" baseline="0" dirty="0"/>
            <a:t>Arrange the Room</a:t>
          </a:r>
          <a:endParaRPr lang="en-US" dirty="0"/>
        </a:p>
      </dgm:t>
    </dgm:pt>
    <dgm:pt modelId="{C85871D5-4B53-418F-AAD7-FEEE3F95DEA8}" type="parTrans" cxnId="{82C7B09F-AE43-4DE0-9D3C-B0DE114ADA71}">
      <dgm:prSet/>
      <dgm:spPr/>
      <dgm:t>
        <a:bodyPr/>
        <a:lstStyle/>
        <a:p>
          <a:endParaRPr lang="en-US"/>
        </a:p>
      </dgm:t>
    </dgm:pt>
    <dgm:pt modelId="{B8297DD4-34D7-47C3-BA7C-F91604FD6069}" type="sibTrans" cxnId="{82C7B09F-AE43-4DE0-9D3C-B0DE114ADA71}">
      <dgm:prSet/>
      <dgm:spPr/>
      <dgm:t>
        <a:bodyPr/>
        <a:lstStyle/>
        <a:p>
          <a:endParaRPr lang="en-US"/>
        </a:p>
      </dgm:t>
    </dgm:pt>
    <dgm:pt modelId="{60828F8D-D5C6-455E-99D3-AF92BFEDD1EE}">
      <dgm:prSet/>
      <dgm:spPr/>
      <dgm:t>
        <a:bodyPr/>
        <a:lstStyle/>
        <a:p>
          <a:r>
            <a:rPr lang="en-US" b="1" dirty="0"/>
            <a:t>Arrange Flyers</a:t>
          </a:r>
        </a:p>
      </dgm:t>
    </dgm:pt>
    <dgm:pt modelId="{98D224AB-853D-4B7D-A86A-94732EDB6111}" type="parTrans" cxnId="{8987316B-D27D-4673-B231-E652A1A10C8A}">
      <dgm:prSet/>
      <dgm:spPr/>
      <dgm:t>
        <a:bodyPr/>
        <a:lstStyle/>
        <a:p>
          <a:endParaRPr lang="en-US"/>
        </a:p>
      </dgm:t>
    </dgm:pt>
    <dgm:pt modelId="{144F8C95-73A9-425D-9270-D29F13C4F0BB}" type="sibTrans" cxnId="{8987316B-D27D-4673-B231-E652A1A10C8A}">
      <dgm:prSet/>
      <dgm:spPr/>
      <dgm:t>
        <a:bodyPr/>
        <a:lstStyle/>
        <a:p>
          <a:endParaRPr lang="en-US"/>
        </a:p>
      </dgm:t>
    </dgm:pt>
    <dgm:pt modelId="{F4BA610F-976A-4A62-A687-8610438B9A1F}">
      <dgm:prSet/>
      <dgm:spPr/>
      <dgm:t>
        <a:bodyPr/>
        <a:lstStyle/>
        <a:p>
          <a:r>
            <a:rPr lang="en-US" b="1" dirty="0"/>
            <a:t>Arrange Food</a:t>
          </a:r>
        </a:p>
      </dgm:t>
    </dgm:pt>
    <dgm:pt modelId="{1B3E00EE-2F15-4F0E-BE13-723D12E1D383}" type="parTrans" cxnId="{77F94A82-D3C7-48FD-8AE4-BFC9359A4F7E}">
      <dgm:prSet/>
      <dgm:spPr/>
      <dgm:t>
        <a:bodyPr/>
        <a:lstStyle/>
        <a:p>
          <a:endParaRPr lang="en-US"/>
        </a:p>
      </dgm:t>
    </dgm:pt>
    <dgm:pt modelId="{0DA8DB45-1CF3-487C-BABF-AC19D0C65A00}" type="sibTrans" cxnId="{77F94A82-D3C7-48FD-8AE4-BFC9359A4F7E}">
      <dgm:prSet/>
      <dgm:spPr/>
      <dgm:t>
        <a:bodyPr/>
        <a:lstStyle/>
        <a:p>
          <a:endParaRPr lang="en-US"/>
        </a:p>
      </dgm:t>
    </dgm:pt>
    <dgm:pt modelId="{A9D89E41-CAA2-4A55-AA8B-D7B318489D31}">
      <dgm:prSet/>
      <dgm:spPr/>
      <dgm:t>
        <a:bodyPr/>
        <a:lstStyle/>
        <a:p>
          <a:r>
            <a:rPr lang="en-US" b="1" dirty="0"/>
            <a:t>Pay attention to Flow</a:t>
          </a:r>
        </a:p>
      </dgm:t>
    </dgm:pt>
    <dgm:pt modelId="{76D6A87A-648D-460A-ABB6-830C3E3CC01C}" type="parTrans" cxnId="{617D2670-0687-4D08-8516-10B10BDFF2FC}">
      <dgm:prSet/>
      <dgm:spPr/>
      <dgm:t>
        <a:bodyPr/>
        <a:lstStyle/>
        <a:p>
          <a:endParaRPr lang="en-US"/>
        </a:p>
      </dgm:t>
    </dgm:pt>
    <dgm:pt modelId="{D7172EE0-9474-4F1D-81B0-605F561611AD}" type="sibTrans" cxnId="{617D2670-0687-4D08-8516-10B10BDFF2FC}">
      <dgm:prSet/>
      <dgm:spPr/>
      <dgm:t>
        <a:bodyPr/>
        <a:lstStyle/>
        <a:p>
          <a:endParaRPr lang="en-US"/>
        </a:p>
      </dgm:t>
    </dgm:pt>
    <dgm:pt modelId="{C045D87A-BDE4-4831-AA74-25F88A89AD58}" type="pres">
      <dgm:prSet presAssocID="{E3640A06-5F02-4CAB-9826-72CF9A4EDD11}" presName="linear" presStyleCnt="0">
        <dgm:presLayoutVars>
          <dgm:animLvl val="lvl"/>
          <dgm:resizeHandles val="exact"/>
        </dgm:presLayoutVars>
      </dgm:prSet>
      <dgm:spPr/>
    </dgm:pt>
    <dgm:pt modelId="{374A9239-9C7A-442C-9605-73B812BCB70E}" type="pres">
      <dgm:prSet presAssocID="{6CF02226-0B3A-49AD-85E3-79180E97A9AB}" presName="parentText" presStyleLbl="node1" presStyleIdx="0" presStyleCnt="5">
        <dgm:presLayoutVars>
          <dgm:chMax val="0"/>
          <dgm:bulletEnabled val="1"/>
        </dgm:presLayoutVars>
      </dgm:prSet>
      <dgm:spPr/>
    </dgm:pt>
    <dgm:pt modelId="{34DD2927-2E78-45B1-94FE-81D5F0FA7145}" type="pres">
      <dgm:prSet presAssocID="{E3C9FCD2-BC29-4768-8DFC-431DC3A27D36}" presName="spacer" presStyleCnt="0"/>
      <dgm:spPr/>
    </dgm:pt>
    <dgm:pt modelId="{D8416321-E308-494A-B5BC-CE9C6B9B23BD}" type="pres">
      <dgm:prSet presAssocID="{9E786795-6B6A-4B14-8DE6-9F882D332226}" presName="parentText" presStyleLbl="node1" presStyleIdx="1" presStyleCnt="5">
        <dgm:presLayoutVars>
          <dgm:chMax val="0"/>
          <dgm:bulletEnabled val="1"/>
        </dgm:presLayoutVars>
      </dgm:prSet>
      <dgm:spPr/>
    </dgm:pt>
    <dgm:pt modelId="{09020E5B-6D8D-4A26-BC3C-D595D5B1C6E0}" type="pres">
      <dgm:prSet presAssocID="{B8297DD4-34D7-47C3-BA7C-F91604FD6069}" presName="spacer" presStyleCnt="0"/>
      <dgm:spPr/>
    </dgm:pt>
    <dgm:pt modelId="{986FB8BE-CC17-41CC-AF7E-5AB5D57F3A76}" type="pres">
      <dgm:prSet presAssocID="{A9D89E41-CAA2-4A55-AA8B-D7B318489D31}" presName="parentText" presStyleLbl="node1" presStyleIdx="2" presStyleCnt="5">
        <dgm:presLayoutVars>
          <dgm:chMax val="0"/>
          <dgm:bulletEnabled val="1"/>
        </dgm:presLayoutVars>
      </dgm:prSet>
      <dgm:spPr/>
    </dgm:pt>
    <dgm:pt modelId="{447DFD1F-02B7-4788-84F8-22E5818DC6F7}" type="pres">
      <dgm:prSet presAssocID="{D7172EE0-9474-4F1D-81B0-605F561611AD}" presName="spacer" presStyleCnt="0"/>
      <dgm:spPr/>
    </dgm:pt>
    <dgm:pt modelId="{D219F108-83BA-4892-8385-F787E5559668}" type="pres">
      <dgm:prSet presAssocID="{60828F8D-D5C6-455E-99D3-AF92BFEDD1EE}" presName="parentText" presStyleLbl="node1" presStyleIdx="3" presStyleCnt="5">
        <dgm:presLayoutVars>
          <dgm:chMax val="0"/>
          <dgm:bulletEnabled val="1"/>
        </dgm:presLayoutVars>
      </dgm:prSet>
      <dgm:spPr/>
    </dgm:pt>
    <dgm:pt modelId="{31379356-B6FC-459C-9C53-45A2E68724D6}" type="pres">
      <dgm:prSet presAssocID="{144F8C95-73A9-425D-9270-D29F13C4F0BB}" presName="spacer" presStyleCnt="0"/>
      <dgm:spPr/>
    </dgm:pt>
    <dgm:pt modelId="{480906D6-6902-4A42-A6B8-35F8677581AB}" type="pres">
      <dgm:prSet presAssocID="{F4BA610F-976A-4A62-A687-8610438B9A1F}" presName="parentText" presStyleLbl="node1" presStyleIdx="4" presStyleCnt="5">
        <dgm:presLayoutVars>
          <dgm:chMax val="0"/>
          <dgm:bulletEnabled val="1"/>
        </dgm:presLayoutVars>
      </dgm:prSet>
      <dgm:spPr/>
    </dgm:pt>
  </dgm:ptLst>
  <dgm:cxnLst>
    <dgm:cxn modelId="{B69D4E2C-0F7A-4F0A-8FFF-8F6CE3A0C82B}" type="presOf" srcId="{6CF02226-0B3A-49AD-85E3-79180E97A9AB}" destId="{374A9239-9C7A-442C-9605-73B812BCB70E}" srcOrd="0" destOrd="0" presId="urn:microsoft.com/office/officeart/2005/8/layout/vList2"/>
    <dgm:cxn modelId="{5D4B3549-8C0F-408B-80B3-FB623197A197}" srcId="{E3640A06-5F02-4CAB-9826-72CF9A4EDD11}" destId="{6CF02226-0B3A-49AD-85E3-79180E97A9AB}" srcOrd="0" destOrd="0" parTransId="{49D1F2BD-6FF5-4168-B58F-D1D5334FCA33}" sibTransId="{E3C9FCD2-BC29-4768-8DFC-431DC3A27D36}"/>
    <dgm:cxn modelId="{8987316B-D27D-4673-B231-E652A1A10C8A}" srcId="{E3640A06-5F02-4CAB-9826-72CF9A4EDD11}" destId="{60828F8D-D5C6-455E-99D3-AF92BFEDD1EE}" srcOrd="3" destOrd="0" parTransId="{98D224AB-853D-4B7D-A86A-94732EDB6111}" sibTransId="{144F8C95-73A9-425D-9270-D29F13C4F0BB}"/>
    <dgm:cxn modelId="{A7235E6D-758C-4F47-B1AB-AD8EA595D18B}" type="presOf" srcId="{E3640A06-5F02-4CAB-9826-72CF9A4EDD11}" destId="{C045D87A-BDE4-4831-AA74-25F88A89AD58}" srcOrd="0" destOrd="0" presId="urn:microsoft.com/office/officeart/2005/8/layout/vList2"/>
    <dgm:cxn modelId="{617D2670-0687-4D08-8516-10B10BDFF2FC}" srcId="{E3640A06-5F02-4CAB-9826-72CF9A4EDD11}" destId="{A9D89E41-CAA2-4A55-AA8B-D7B318489D31}" srcOrd="2" destOrd="0" parTransId="{76D6A87A-648D-460A-ABB6-830C3E3CC01C}" sibTransId="{D7172EE0-9474-4F1D-81B0-605F561611AD}"/>
    <dgm:cxn modelId="{8B344E55-221F-48DC-811D-07886A7054E6}" type="presOf" srcId="{9E786795-6B6A-4B14-8DE6-9F882D332226}" destId="{D8416321-E308-494A-B5BC-CE9C6B9B23BD}" srcOrd="0" destOrd="0" presId="urn:microsoft.com/office/officeart/2005/8/layout/vList2"/>
    <dgm:cxn modelId="{77F94A82-D3C7-48FD-8AE4-BFC9359A4F7E}" srcId="{E3640A06-5F02-4CAB-9826-72CF9A4EDD11}" destId="{F4BA610F-976A-4A62-A687-8610438B9A1F}" srcOrd="4" destOrd="0" parTransId="{1B3E00EE-2F15-4F0E-BE13-723D12E1D383}" sibTransId="{0DA8DB45-1CF3-487C-BABF-AC19D0C65A00}"/>
    <dgm:cxn modelId="{82C7B09F-AE43-4DE0-9D3C-B0DE114ADA71}" srcId="{E3640A06-5F02-4CAB-9826-72CF9A4EDD11}" destId="{9E786795-6B6A-4B14-8DE6-9F882D332226}" srcOrd="1" destOrd="0" parTransId="{C85871D5-4B53-418F-AAD7-FEEE3F95DEA8}" sibTransId="{B8297DD4-34D7-47C3-BA7C-F91604FD6069}"/>
    <dgm:cxn modelId="{FF306FAB-65B7-4A45-A51F-A9C45DF37FF5}" type="presOf" srcId="{60828F8D-D5C6-455E-99D3-AF92BFEDD1EE}" destId="{D219F108-83BA-4892-8385-F787E5559668}" srcOrd="0" destOrd="0" presId="urn:microsoft.com/office/officeart/2005/8/layout/vList2"/>
    <dgm:cxn modelId="{D595CABE-1CBE-421A-9A41-28A63276084C}" type="presOf" srcId="{A9D89E41-CAA2-4A55-AA8B-D7B318489D31}" destId="{986FB8BE-CC17-41CC-AF7E-5AB5D57F3A76}" srcOrd="0" destOrd="0" presId="urn:microsoft.com/office/officeart/2005/8/layout/vList2"/>
    <dgm:cxn modelId="{D1E747E7-18B5-4F42-A654-4B1A7E638314}" type="presOf" srcId="{F4BA610F-976A-4A62-A687-8610438B9A1F}" destId="{480906D6-6902-4A42-A6B8-35F8677581AB}" srcOrd="0" destOrd="0" presId="urn:microsoft.com/office/officeart/2005/8/layout/vList2"/>
    <dgm:cxn modelId="{9839923A-B3FF-47DC-B8BE-1170D8D1FDBA}" type="presParOf" srcId="{C045D87A-BDE4-4831-AA74-25F88A89AD58}" destId="{374A9239-9C7A-442C-9605-73B812BCB70E}" srcOrd="0" destOrd="0" presId="urn:microsoft.com/office/officeart/2005/8/layout/vList2"/>
    <dgm:cxn modelId="{4C6785BB-D88B-4763-AB18-0CA1A1155BFB}" type="presParOf" srcId="{C045D87A-BDE4-4831-AA74-25F88A89AD58}" destId="{34DD2927-2E78-45B1-94FE-81D5F0FA7145}" srcOrd="1" destOrd="0" presId="urn:microsoft.com/office/officeart/2005/8/layout/vList2"/>
    <dgm:cxn modelId="{4D08D06A-5C4C-4FED-AC00-04F8D57B73D0}" type="presParOf" srcId="{C045D87A-BDE4-4831-AA74-25F88A89AD58}" destId="{D8416321-E308-494A-B5BC-CE9C6B9B23BD}" srcOrd="2" destOrd="0" presId="urn:microsoft.com/office/officeart/2005/8/layout/vList2"/>
    <dgm:cxn modelId="{F6DDA170-B8E8-4FC6-B924-749027AE75E9}" type="presParOf" srcId="{C045D87A-BDE4-4831-AA74-25F88A89AD58}" destId="{09020E5B-6D8D-4A26-BC3C-D595D5B1C6E0}" srcOrd="3" destOrd="0" presId="urn:microsoft.com/office/officeart/2005/8/layout/vList2"/>
    <dgm:cxn modelId="{8CD8337C-E0C5-4598-BAEB-8940754F4C5C}" type="presParOf" srcId="{C045D87A-BDE4-4831-AA74-25F88A89AD58}" destId="{986FB8BE-CC17-41CC-AF7E-5AB5D57F3A76}" srcOrd="4" destOrd="0" presId="urn:microsoft.com/office/officeart/2005/8/layout/vList2"/>
    <dgm:cxn modelId="{7F679B30-EEF7-4DAA-AF5D-EB4EBCD5FD9A}" type="presParOf" srcId="{C045D87A-BDE4-4831-AA74-25F88A89AD58}" destId="{447DFD1F-02B7-4788-84F8-22E5818DC6F7}" srcOrd="5" destOrd="0" presId="urn:microsoft.com/office/officeart/2005/8/layout/vList2"/>
    <dgm:cxn modelId="{0A727A4B-7FC3-464F-90B9-50B7CBDC0E7C}" type="presParOf" srcId="{C045D87A-BDE4-4831-AA74-25F88A89AD58}" destId="{D219F108-83BA-4892-8385-F787E5559668}" srcOrd="6" destOrd="0" presId="urn:microsoft.com/office/officeart/2005/8/layout/vList2"/>
    <dgm:cxn modelId="{2BAC51F2-830D-42AA-910D-089AD6525D5E}" type="presParOf" srcId="{C045D87A-BDE4-4831-AA74-25F88A89AD58}" destId="{31379356-B6FC-459C-9C53-45A2E68724D6}" srcOrd="7" destOrd="0" presId="urn:microsoft.com/office/officeart/2005/8/layout/vList2"/>
    <dgm:cxn modelId="{76246C4C-91BB-408A-8322-7954EBE1EBD9}" type="presParOf" srcId="{C045D87A-BDE4-4831-AA74-25F88A89AD58}" destId="{480906D6-6902-4A42-A6B8-35F8677581A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4CE680-204D-48D4-ABAE-6DC77816365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814ABEC-C151-4DD6-B6E9-BD11142840B9}">
      <dgm:prSet/>
      <dgm:spPr/>
      <dgm:t>
        <a:bodyPr/>
        <a:lstStyle/>
        <a:p>
          <a:r>
            <a:rPr lang="en-US" baseline="0"/>
            <a:t>Start with a Strong Opening</a:t>
          </a:r>
          <a:endParaRPr lang="en-US"/>
        </a:p>
      </dgm:t>
    </dgm:pt>
    <dgm:pt modelId="{BE49E89B-764A-4EFE-9FC9-6E50E138865F}" type="parTrans" cxnId="{54B7C70C-AF02-45D0-935F-42EF4B437465}">
      <dgm:prSet/>
      <dgm:spPr/>
      <dgm:t>
        <a:bodyPr/>
        <a:lstStyle/>
        <a:p>
          <a:endParaRPr lang="en-US"/>
        </a:p>
      </dgm:t>
    </dgm:pt>
    <dgm:pt modelId="{3D6434EF-47CE-48EF-BF55-2A08E37721EE}" type="sibTrans" cxnId="{54B7C70C-AF02-45D0-935F-42EF4B437465}">
      <dgm:prSet/>
      <dgm:spPr/>
      <dgm:t>
        <a:bodyPr/>
        <a:lstStyle/>
        <a:p>
          <a:endParaRPr lang="en-US"/>
        </a:p>
      </dgm:t>
    </dgm:pt>
    <dgm:pt modelId="{6261D7FB-E08F-44B4-84ED-8184BC039088}">
      <dgm:prSet/>
      <dgm:spPr/>
      <dgm:t>
        <a:bodyPr/>
        <a:lstStyle/>
        <a:p>
          <a:r>
            <a:rPr lang="en-US" baseline="0"/>
            <a:t>Use Visual Aids</a:t>
          </a:r>
          <a:endParaRPr lang="en-US"/>
        </a:p>
      </dgm:t>
    </dgm:pt>
    <dgm:pt modelId="{069316D1-FE10-43DF-A9A6-1BC7E8D742E2}" type="parTrans" cxnId="{300C7D15-7E6D-4DBD-8BFB-F923079D90C3}">
      <dgm:prSet/>
      <dgm:spPr/>
      <dgm:t>
        <a:bodyPr/>
        <a:lstStyle/>
        <a:p>
          <a:endParaRPr lang="en-US"/>
        </a:p>
      </dgm:t>
    </dgm:pt>
    <dgm:pt modelId="{D49844BC-BDEE-4FDA-9A24-A34C2F9F4572}" type="sibTrans" cxnId="{300C7D15-7E6D-4DBD-8BFB-F923079D90C3}">
      <dgm:prSet/>
      <dgm:spPr/>
      <dgm:t>
        <a:bodyPr/>
        <a:lstStyle/>
        <a:p>
          <a:endParaRPr lang="en-US"/>
        </a:p>
      </dgm:t>
    </dgm:pt>
    <dgm:pt modelId="{78042C02-467E-403C-B9A4-1133CF1D729A}">
      <dgm:prSet/>
      <dgm:spPr/>
      <dgm:t>
        <a:bodyPr/>
        <a:lstStyle/>
        <a:p>
          <a:r>
            <a:rPr lang="en-US" baseline="0"/>
            <a:t>Highlight Member Benefits</a:t>
          </a:r>
          <a:endParaRPr lang="en-US"/>
        </a:p>
      </dgm:t>
    </dgm:pt>
    <dgm:pt modelId="{1EC6EF5F-1B0E-44CA-A284-5D720EE5A9F6}" type="parTrans" cxnId="{A20A8106-1FD1-44E3-BB96-3D02944FE709}">
      <dgm:prSet/>
      <dgm:spPr/>
      <dgm:t>
        <a:bodyPr/>
        <a:lstStyle/>
        <a:p>
          <a:endParaRPr lang="en-US"/>
        </a:p>
      </dgm:t>
    </dgm:pt>
    <dgm:pt modelId="{4117904B-69E5-45A9-9CBF-A48F67BD2205}" type="sibTrans" cxnId="{A20A8106-1FD1-44E3-BB96-3D02944FE709}">
      <dgm:prSet/>
      <dgm:spPr/>
      <dgm:t>
        <a:bodyPr/>
        <a:lstStyle/>
        <a:p>
          <a:endParaRPr lang="en-US"/>
        </a:p>
      </dgm:t>
    </dgm:pt>
    <dgm:pt modelId="{BBA2BDF2-F201-4A8E-9EBC-3FAFE57C1403}">
      <dgm:prSet/>
      <dgm:spPr/>
      <dgm:t>
        <a:bodyPr/>
        <a:lstStyle/>
        <a:p>
          <a:r>
            <a:rPr lang="en-US" baseline="0"/>
            <a:t>Share Success Stories</a:t>
          </a:r>
          <a:endParaRPr lang="en-US"/>
        </a:p>
      </dgm:t>
    </dgm:pt>
    <dgm:pt modelId="{2899BBF1-DFDA-4FDC-B24D-9C1BE48CF7E3}" type="parTrans" cxnId="{6495C00E-2EB8-45D5-A43C-750FCDD1634B}">
      <dgm:prSet/>
      <dgm:spPr/>
      <dgm:t>
        <a:bodyPr/>
        <a:lstStyle/>
        <a:p>
          <a:endParaRPr lang="en-US"/>
        </a:p>
      </dgm:t>
    </dgm:pt>
    <dgm:pt modelId="{AF790063-A3A0-4101-A263-E53D11C92CB0}" type="sibTrans" cxnId="{6495C00E-2EB8-45D5-A43C-750FCDD1634B}">
      <dgm:prSet/>
      <dgm:spPr/>
      <dgm:t>
        <a:bodyPr/>
        <a:lstStyle/>
        <a:p>
          <a:endParaRPr lang="en-US"/>
        </a:p>
      </dgm:t>
    </dgm:pt>
    <dgm:pt modelId="{C0AB17C0-6188-4157-8EB0-9540AA1C0D7D}">
      <dgm:prSet/>
      <dgm:spPr/>
      <dgm:t>
        <a:bodyPr/>
        <a:lstStyle/>
        <a:p>
          <a:r>
            <a:rPr lang="en-US" baseline="0"/>
            <a:t>Encourage Interaction</a:t>
          </a:r>
          <a:endParaRPr lang="en-US"/>
        </a:p>
      </dgm:t>
    </dgm:pt>
    <dgm:pt modelId="{C8293FD0-5B2B-4096-8646-6D7AB5089F4F}" type="parTrans" cxnId="{D60FC0A8-2852-4A39-9D2F-75E70DBB68A9}">
      <dgm:prSet/>
      <dgm:spPr/>
      <dgm:t>
        <a:bodyPr/>
        <a:lstStyle/>
        <a:p>
          <a:endParaRPr lang="en-US"/>
        </a:p>
      </dgm:t>
    </dgm:pt>
    <dgm:pt modelId="{3DA5D03C-4C53-4CF3-A9B3-BF8F2ADB9171}" type="sibTrans" cxnId="{D60FC0A8-2852-4A39-9D2F-75E70DBB68A9}">
      <dgm:prSet/>
      <dgm:spPr/>
      <dgm:t>
        <a:bodyPr/>
        <a:lstStyle/>
        <a:p>
          <a:endParaRPr lang="en-US"/>
        </a:p>
      </dgm:t>
    </dgm:pt>
    <dgm:pt modelId="{2AAE232F-A683-467F-B945-D775F11E6E8B}">
      <dgm:prSet/>
      <dgm:spPr/>
      <dgm:t>
        <a:bodyPr/>
        <a:lstStyle/>
        <a:p>
          <a:r>
            <a:rPr lang="en-US" baseline="0"/>
            <a:t>Use Clear and Concise Language</a:t>
          </a:r>
          <a:endParaRPr lang="en-US"/>
        </a:p>
      </dgm:t>
    </dgm:pt>
    <dgm:pt modelId="{E835F7B2-E021-4BBE-8AD4-4CE72D2B4199}" type="parTrans" cxnId="{ADF49A23-05D6-4659-B657-E4D4878CADBB}">
      <dgm:prSet/>
      <dgm:spPr/>
      <dgm:t>
        <a:bodyPr/>
        <a:lstStyle/>
        <a:p>
          <a:endParaRPr lang="en-US"/>
        </a:p>
      </dgm:t>
    </dgm:pt>
    <dgm:pt modelId="{F9CA31C0-5116-4283-A6B7-EC6D746216D3}" type="sibTrans" cxnId="{ADF49A23-05D6-4659-B657-E4D4878CADBB}">
      <dgm:prSet/>
      <dgm:spPr/>
      <dgm:t>
        <a:bodyPr/>
        <a:lstStyle/>
        <a:p>
          <a:endParaRPr lang="en-US"/>
        </a:p>
      </dgm:t>
    </dgm:pt>
    <dgm:pt modelId="{0E395122-CCED-4B36-87FA-57CC05946EB4}">
      <dgm:prSet/>
      <dgm:spPr/>
      <dgm:t>
        <a:bodyPr/>
        <a:lstStyle/>
        <a:p>
          <a:r>
            <a:rPr lang="en-US" baseline="0"/>
            <a:t>Focus on the Importance of a Collective Voice</a:t>
          </a:r>
          <a:endParaRPr lang="en-US"/>
        </a:p>
      </dgm:t>
    </dgm:pt>
    <dgm:pt modelId="{717230C0-6A8D-45D1-BE54-7ED471929061}" type="parTrans" cxnId="{2972D43B-34F2-46B9-AE6D-91FE8D0A9A52}">
      <dgm:prSet/>
      <dgm:spPr/>
      <dgm:t>
        <a:bodyPr/>
        <a:lstStyle/>
        <a:p>
          <a:endParaRPr lang="en-US"/>
        </a:p>
      </dgm:t>
    </dgm:pt>
    <dgm:pt modelId="{2C42553E-56E7-4F25-9433-47DCB58B1029}" type="sibTrans" cxnId="{2972D43B-34F2-46B9-AE6D-91FE8D0A9A52}">
      <dgm:prSet/>
      <dgm:spPr/>
      <dgm:t>
        <a:bodyPr/>
        <a:lstStyle/>
        <a:p>
          <a:endParaRPr lang="en-US"/>
        </a:p>
      </dgm:t>
    </dgm:pt>
    <dgm:pt modelId="{052170CA-7BBF-4A34-84E0-A26252754A35}">
      <dgm:prSet/>
      <dgm:spPr/>
      <dgm:t>
        <a:bodyPr/>
        <a:lstStyle/>
        <a:p>
          <a:r>
            <a:rPr lang="en-US" baseline="0"/>
            <a:t>End with a Call to Action</a:t>
          </a:r>
          <a:endParaRPr lang="en-US"/>
        </a:p>
      </dgm:t>
    </dgm:pt>
    <dgm:pt modelId="{04E47C33-CDBF-4EF9-AC1F-ECC2BA5E4566}" type="parTrans" cxnId="{A99B7F9E-7BEA-4101-8067-289C6B39013B}">
      <dgm:prSet/>
      <dgm:spPr/>
      <dgm:t>
        <a:bodyPr/>
        <a:lstStyle/>
        <a:p>
          <a:endParaRPr lang="en-US"/>
        </a:p>
      </dgm:t>
    </dgm:pt>
    <dgm:pt modelId="{31797A45-A927-46AF-8229-A2BA0B9C0DE0}" type="sibTrans" cxnId="{A99B7F9E-7BEA-4101-8067-289C6B39013B}">
      <dgm:prSet/>
      <dgm:spPr/>
      <dgm:t>
        <a:bodyPr/>
        <a:lstStyle/>
        <a:p>
          <a:endParaRPr lang="en-US"/>
        </a:p>
      </dgm:t>
    </dgm:pt>
    <dgm:pt modelId="{B64EC4E3-5FC2-4FA6-B58D-43B3A65BD566}">
      <dgm:prSet/>
      <dgm:spPr/>
      <dgm:t>
        <a:bodyPr/>
        <a:lstStyle/>
        <a:p>
          <a:r>
            <a:rPr lang="en-US" baseline="0"/>
            <a:t>Follow Up</a:t>
          </a:r>
          <a:endParaRPr lang="en-US"/>
        </a:p>
      </dgm:t>
    </dgm:pt>
    <dgm:pt modelId="{148ADCFA-4825-40AE-861B-7F22930CAAF7}" type="parTrans" cxnId="{581E0212-4082-4BEB-997F-F7401E9622A9}">
      <dgm:prSet/>
      <dgm:spPr/>
      <dgm:t>
        <a:bodyPr/>
        <a:lstStyle/>
        <a:p>
          <a:endParaRPr lang="en-US"/>
        </a:p>
      </dgm:t>
    </dgm:pt>
    <dgm:pt modelId="{D8F48151-D421-4635-B663-F8A06EE5FC1B}" type="sibTrans" cxnId="{581E0212-4082-4BEB-997F-F7401E9622A9}">
      <dgm:prSet/>
      <dgm:spPr/>
      <dgm:t>
        <a:bodyPr/>
        <a:lstStyle/>
        <a:p>
          <a:endParaRPr lang="en-US"/>
        </a:p>
      </dgm:t>
    </dgm:pt>
    <dgm:pt modelId="{DBA2E09F-31C8-4C09-ACDD-BDFF5E57CAA1}">
      <dgm:prSet/>
      <dgm:spPr/>
      <dgm:t>
        <a:bodyPr/>
        <a:lstStyle/>
        <a:p>
          <a:r>
            <a:rPr lang="en-US" baseline="0"/>
            <a:t>Practice and Refine</a:t>
          </a:r>
          <a:endParaRPr lang="en-US"/>
        </a:p>
      </dgm:t>
    </dgm:pt>
    <dgm:pt modelId="{7E4D1F56-851F-4962-A014-AC801A4B34D3}" type="parTrans" cxnId="{32264E5F-8697-48D4-BA94-1DDB03C07BAC}">
      <dgm:prSet/>
      <dgm:spPr/>
      <dgm:t>
        <a:bodyPr/>
        <a:lstStyle/>
        <a:p>
          <a:endParaRPr lang="en-US"/>
        </a:p>
      </dgm:t>
    </dgm:pt>
    <dgm:pt modelId="{E98ACA53-B6D6-44DF-90E8-94AB833FCEA7}" type="sibTrans" cxnId="{32264E5F-8697-48D4-BA94-1DDB03C07BAC}">
      <dgm:prSet/>
      <dgm:spPr/>
      <dgm:t>
        <a:bodyPr/>
        <a:lstStyle/>
        <a:p>
          <a:endParaRPr lang="en-US"/>
        </a:p>
      </dgm:t>
    </dgm:pt>
    <dgm:pt modelId="{3D7627B1-2163-4107-ADD0-D7FDC3A8AC81}" type="pres">
      <dgm:prSet presAssocID="{DD4CE680-204D-48D4-ABAE-6DC77816365D}" presName="linear" presStyleCnt="0">
        <dgm:presLayoutVars>
          <dgm:animLvl val="lvl"/>
          <dgm:resizeHandles val="exact"/>
        </dgm:presLayoutVars>
      </dgm:prSet>
      <dgm:spPr/>
    </dgm:pt>
    <dgm:pt modelId="{5BF44ECF-16D3-4AC4-91F3-E8C1219EF8D3}" type="pres">
      <dgm:prSet presAssocID="{4814ABEC-C151-4DD6-B6E9-BD11142840B9}" presName="parentText" presStyleLbl="node1" presStyleIdx="0" presStyleCnt="10">
        <dgm:presLayoutVars>
          <dgm:chMax val="0"/>
          <dgm:bulletEnabled val="1"/>
        </dgm:presLayoutVars>
      </dgm:prSet>
      <dgm:spPr/>
    </dgm:pt>
    <dgm:pt modelId="{BC55A387-193F-4B07-9B4F-0FD9FC7FCD6C}" type="pres">
      <dgm:prSet presAssocID="{3D6434EF-47CE-48EF-BF55-2A08E37721EE}" presName="spacer" presStyleCnt="0"/>
      <dgm:spPr/>
    </dgm:pt>
    <dgm:pt modelId="{DD0D41BC-199C-4614-B37F-5F71B3C54F8A}" type="pres">
      <dgm:prSet presAssocID="{6261D7FB-E08F-44B4-84ED-8184BC039088}" presName="parentText" presStyleLbl="node1" presStyleIdx="1" presStyleCnt="10">
        <dgm:presLayoutVars>
          <dgm:chMax val="0"/>
          <dgm:bulletEnabled val="1"/>
        </dgm:presLayoutVars>
      </dgm:prSet>
      <dgm:spPr/>
    </dgm:pt>
    <dgm:pt modelId="{EF3A7D77-A713-4EDE-8AFD-CA81524C9035}" type="pres">
      <dgm:prSet presAssocID="{D49844BC-BDEE-4FDA-9A24-A34C2F9F4572}" presName="spacer" presStyleCnt="0"/>
      <dgm:spPr/>
    </dgm:pt>
    <dgm:pt modelId="{91D09C00-ABE1-4DC3-B41A-20BB152F1D69}" type="pres">
      <dgm:prSet presAssocID="{78042C02-467E-403C-B9A4-1133CF1D729A}" presName="parentText" presStyleLbl="node1" presStyleIdx="2" presStyleCnt="10">
        <dgm:presLayoutVars>
          <dgm:chMax val="0"/>
          <dgm:bulletEnabled val="1"/>
        </dgm:presLayoutVars>
      </dgm:prSet>
      <dgm:spPr/>
    </dgm:pt>
    <dgm:pt modelId="{E5FAF860-351D-4E05-871A-5FA330FEE62B}" type="pres">
      <dgm:prSet presAssocID="{4117904B-69E5-45A9-9CBF-A48F67BD2205}" presName="spacer" presStyleCnt="0"/>
      <dgm:spPr/>
    </dgm:pt>
    <dgm:pt modelId="{5DF1C3B1-E70D-415B-8A8F-923C355750E3}" type="pres">
      <dgm:prSet presAssocID="{BBA2BDF2-F201-4A8E-9EBC-3FAFE57C1403}" presName="parentText" presStyleLbl="node1" presStyleIdx="3" presStyleCnt="10">
        <dgm:presLayoutVars>
          <dgm:chMax val="0"/>
          <dgm:bulletEnabled val="1"/>
        </dgm:presLayoutVars>
      </dgm:prSet>
      <dgm:spPr/>
    </dgm:pt>
    <dgm:pt modelId="{5B2F8873-9013-45BF-8DD3-53B1DE59365D}" type="pres">
      <dgm:prSet presAssocID="{AF790063-A3A0-4101-A263-E53D11C92CB0}" presName="spacer" presStyleCnt="0"/>
      <dgm:spPr/>
    </dgm:pt>
    <dgm:pt modelId="{317BCD2A-56CB-45E1-BF2B-DBA70D907753}" type="pres">
      <dgm:prSet presAssocID="{C0AB17C0-6188-4157-8EB0-9540AA1C0D7D}" presName="parentText" presStyleLbl="node1" presStyleIdx="4" presStyleCnt="10">
        <dgm:presLayoutVars>
          <dgm:chMax val="0"/>
          <dgm:bulletEnabled val="1"/>
        </dgm:presLayoutVars>
      </dgm:prSet>
      <dgm:spPr/>
    </dgm:pt>
    <dgm:pt modelId="{25977CA1-E9D8-4358-A973-E3704A5C48D9}" type="pres">
      <dgm:prSet presAssocID="{3DA5D03C-4C53-4CF3-A9B3-BF8F2ADB9171}" presName="spacer" presStyleCnt="0"/>
      <dgm:spPr/>
    </dgm:pt>
    <dgm:pt modelId="{E8DDFA1D-6015-4BE8-AC0B-265B59DE080C}" type="pres">
      <dgm:prSet presAssocID="{2AAE232F-A683-467F-B945-D775F11E6E8B}" presName="parentText" presStyleLbl="node1" presStyleIdx="5" presStyleCnt="10">
        <dgm:presLayoutVars>
          <dgm:chMax val="0"/>
          <dgm:bulletEnabled val="1"/>
        </dgm:presLayoutVars>
      </dgm:prSet>
      <dgm:spPr/>
    </dgm:pt>
    <dgm:pt modelId="{E4CFB8E1-E666-4903-8C01-9B6C52BCFAC0}" type="pres">
      <dgm:prSet presAssocID="{F9CA31C0-5116-4283-A6B7-EC6D746216D3}" presName="spacer" presStyleCnt="0"/>
      <dgm:spPr/>
    </dgm:pt>
    <dgm:pt modelId="{FEF970E0-80DD-477F-8FF8-A7ABCB50FB26}" type="pres">
      <dgm:prSet presAssocID="{0E395122-CCED-4B36-87FA-57CC05946EB4}" presName="parentText" presStyleLbl="node1" presStyleIdx="6" presStyleCnt="10">
        <dgm:presLayoutVars>
          <dgm:chMax val="0"/>
          <dgm:bulletEnabled val="1"/>
        </dgm:presLayoutVars>
      </dgm:prSet>
      <dgm:spPr/>
    </dgm:pt>
    <dgm:pt modelId="{4AF1F524-640A-415A-B296-DC07BDC96B71}" type="pres">
      <dgm:prSet presAssocID="{2C42553E-56E7-4F25-9433-47DCB58B1029}" presName="spacer" presStyleCnt="0"/>
      <dgm:spPr/>
    </dgm:pt>
    <dgm:pt modelId="{B0A5CD54-4259-4E62-A3A0-F32064438F2F}" type="pres">
      <dgm:prSet presAssocID="{052170CA-7BBF-4A34-84E0-A26252754A35}" presName="parentText" presStyleLbl="node1" presStyleIdx="7" presStyleCnt="10">
        <dgm:presLayoutVars>
          <dgm:chMax val="0"/>
          <dgm:bulletEnabled val="1"/>
        </dgm:presLayoutVars>
      </dgm:prSet>
      <dgm:spPr/>
    </dgm:pt>
    <dgm:pt modelId="{945593CC-743F-4E66-8D71-A51A52141D7C}" type="pres">
      <dgm:prSet presAssocID="{31797A45-A927-46AF-8229-A2BA0B9C0DE0}" presName="spacer" presStyleCnt="0"/>
      <dgm:spPr/>
    </dgm:pt>
    <dgm:pt modelId="{5B5EB4AB-BF17-4924-98C4-C7848A9C44DD}" type="pres">
      <dgm:prSet presAssocID="{B64EC4E3-5FC2-4FA6-B58D-43B3A65BD566}" presName="parentText" presStyleLbl="node1" presStyleIdx="8" presStyleCnt="10">
        <dgm:presLayoutVars>
          <dgm:chMax val="0"/>
          <dgm:bulletEnabled val="1"/>
        </dgm:presLayoutVars>
      </dgm:prSet>
      <dgm:spPr/>
    </dgm:pt>
    <dgm:pt modelId="{F4537A9D-C8DE-4D23-9740-0A56ADE7B5ED}" type="pres">
      <dgm:prSet presAssocID="{D8F48151-D421-4635-B663-F8A06EE5FC1B}" presName="spacer" presStyleCnt="0"/>
      <dgm:spPr/>
    </dgm:pt>
    <dgm:pt modelId="{262ED3CD-8DBA-441F-ADEE-CDB173AA5467}" type="pres">
      <dgm:prSet presAssocID="{DBA2E09F-31C8-4C09-ACDD-BDFF5E57CAA1}" presName="parentText" presStyleLbl="node1" presStyleIdx="9" presStyleCnt="10">
        <dgm:presLayoutVars>
          <dgm:chMax val="0"/>
          <dgm:bulletEnabled val="1"/>
        </dgm:presLayoutVars>
      </dgm:prSet>
      <dgm:spPr/>
    </dgm:pt>
  </dgm:ptLst>
  <dgm:cxnLst>
    <dgm:cxn modelId="{A20A8106-1FD1-44E3-BB96-3D02944FE709}" srcId="{DD4CE680-204D-48D4-ABAE-6DC77816365D}" destId="{78042C02-467E-403C-B9A4-1133CF1D729A}" srcOrd="2" destOrd="0" parTransId="{1EC6EF5F-1B0E-44CA-A284-5D720EE5A9F6}" sibTransId="{4117904B-69E5-45A9-9CBF-A48F67BD2205}"/>
    <dgm:cxn modelId="{54B7C70C-AF02-45D0-935F-42EF4B437465}" srcId="{DD4CE680-204D-48D4-ABAE-6DC77816365D}" destId="{4814ABEC-C151-4DD6-B6E9-BD11142840B9}" srcOrd="0" destOrd="0" parTransId="{BE49E89B-764A-4EFE-9FC9-6E50E138865F}" sibTransId="{3D6434EF-47CE-48EF-BF55-2A08E37721EE}"/>
    <dgm:cxn modelId="{6495C00E-2EB8-45D5-A43C-750FCDD1634B}" srcId="{DD4CE680-204D-48D4-ABAE-6DC77816365D}" destId="{BBA2BDF2-F201-4A8E-9EBC-3FAFE57C1403}" srcOrd="3" destOrd="0" parTransId="{2899BBF1-DFDA-4FDC-B24D-9C1BE48CF7E3}" sibTransId="{AF790063-A3A0-4101-A263-E53D11C92CB0}"/>
    <dgm:cxn modelId="{581E0212-4082-4BEB-997F-F7401E9622A9}" srcId="{DD4CE680-204D-48D4-ABAE-6DC77816365D}" destId="{B64EC4E3-5FC2-4FA6-B58D-43B3A65BD566}" srcOrd="8" destOrd="0" parTransId="{148ADCFA-4825-40AE-861B-7F22930CAAF7}" sibTransId="{D8F48151-D421-4635-B663-F8A06EE5FC1B}"/>
    <dgm:cxn modelId="{D4A0C113-6729-4B86-864F-682C23A2B9ED}" type="presOf" srcId="{0E395122-CCED-4B36-87FA-57CC05946EB4}" destId="{FEF970E0-80DD-477F-8FF8-A7ABCB50FB26}" srcOrd="0" destOrd="0" presId="urn:microsoft.com/office/officeart/2005/8/layout/vList2"/>
    <dgm:cxn modelId="{300C7D15-7E6D-4DBD-8BFB-F923079D90C3}" srcId="{DD4CE680-204D-48D4-ABAE-6DC77816365D}" destId="{6261D7FB-E08F-44B4-84ED-8184BC039088}" srcOrd="1" destOrd="0" parTransId="{069316D1-FE10-43DF-A9A6-1BC7E8D742E2}" sibTransId="{D49844BC-BDEE-4FDA-9A24-A34C2F9F4572}"/>
    <dgm:cxn modelId="{ADF49A23-05D6-4659-B657-E4D4878CADBB}" srcId="{DD4CE680-204D-48D4-ABAE-6DC77816365D}" destId="{2AAE232F-A683-467F-B945-D775F11E6E8B}" srcOrd="5" destOrd="0" parTransId="{E835F7B2-E021-4BBE-8AD4-4CE72D2B4199}" sibTransId="{F9CA31C0-5116-4283-A6B7-EC6D746216D3}"/>
    <dgm:cxn modelId="{73F17430-28E0-47E8-9839-7BA07ED58F3B}" type="presOf" srcId="{C0AB17C0-6188-4157-8EB0-9540AA1C0D7D}" destId="{317BCD2A-56CB-45E1-BF2B-DBA70D907753}" srcOrd="0" destOrd="0" presId="urn:microsoft.com/office/officeart/2005/8/layout/vList2"/>
    <dgm:cxn modelId="{2972D43B-34F2-46B9-AE6D-91FE8D0A9A52}" srcId="{DD4CE680-204D-48D4-ABAE-6DC77816365D}" destId="{0E395122-CCED-4B36-87FA-57CC05946EB4}" srcOrd="6" destOrd="0" parTransId="{717230C0-6A8D-45D1-BE54-7ED471929061}" sibTransId="{2C42553E-56E7-4F25-9433-47DCB58B1029}"/>
    <dgm:cxn modelId="{44F9AE3F-D174-475A-83F1-B7326B148229}" type="presOf" srcId="{052170CA-7BBF-4A34-84E0-A26252754A35}" destId="{B0A5CD54-4259-4E62-A3A0-F32064438F2F}" srcOrd="0" destOrd="0" presId="urn:microsoft.com/office/officeart/2005/8/layout/vList2"/>
    <dgm:cxn modelId="{32264E5F-8697-48D4-BA94-1DDB03C07BAC}" srcId="{DD4CE680-204D-48D4-ABAE-6DC77816365D}" destId="{DBA2E09F-31C8-4C09-ACDD-BDFF5E57CAA1}" srcOrd="9" destOrd="0" parTransId="{7E4D1F56-851F-4962-A014-AC801A4B34D3}" sibTransId="{E98ACA53-B6D6-44DF-90E8-94AB833FCEA7}"/>
    <dgm:cxn modelId="{24021B62-23CA-4BBF-99D8-BC9DFB6A1609}" type="presOf" srcId="{2AAE232F-A683-467F-B945-D775F11E6E8B}" destId="{E8DDFA1D-6015-4BE8-AC0B-265B59DE080C}" srcOrd="0" destOrd="0" presId="urn:microsoft.com/office/officeart/2005/8/layout/vList2"/>
    <dgm:cxn modelId="{FC4EFB4D-690D-45D5-81E8-C07913FF9EBF}" type="presOf" srcId="{B64EC4E3-5FC2-4FA6-B58D-43B3A65BD566}" destId="{5B5EB4AB-BF17-4924-98C4-C7848A9C44DD}" srcOrd="0" destOrd="0" presId="urn:microsoft.com/office/officeart/2005/8/layout/vList2"/>
    <dgm:cxn modelId="{45652253-BEA9-4E7C-A0D7-9CA4D7774CE6}" type="presOf" srcId="{6261D7FB-E08F-44B4-84ED-8184BC039088}" destId="{DD0D41BC-199C-4614-B37F-5F71B3C54F8A}" srcOrd="0" destOrd="0" presId="urn:microsoft.com/office/officeart/2005/8/layout/vList2"/>
    <dgm:cxn modelId="{5342EC87-1695-49ED-964E-9F95ACC6CDDE}" type="presOf" srcId="{DD4CE680-204D-48D4-ABAE-6DC77816365D}" destId="{3D7627B1-2163-4107-ADD0-D7FDC3A8AC81}" srcOrd="0" destOrd="0" presId="urn:microsoft.com/office/officeart/2005/8/layout/vList2"/>
    <dgm:cxn modelId="{A99B7F9E-7BEA-4101-8067-289C6B39013B}" srcId="{DD4CE680-204D-48D4-ABAE-6DC77816365D}" destId="{052170CA-7BBF-4A34-84E0-A26252754A35}" srcOrd="7" destOrd="0" parTransId="{04E47C33-CDBF-4EF9-AC1F-ECC2BA5E4566}" sibTransId="{31797A45-A927-46AF-8229-A2BA0B9C0DE0}"/>
    <dgm:cxn modelId="{D60FC0A8-2852-4A39-9D2F-75E70DBB68A9}" srcId="{DD4CE680-204D-48D4-ABAE-6DC77816365D}" destId="{C0AB17C0-6188-4157-8EB0-9540AA1C0D7D}" srcOrd="4" destOrd="0" parTransId="{C8293FD0-5B2B-4096-8646-6D7AB5089F4F}" sibTransId="{3DA5D03C-4C53-4CF3-A9B3-BF8F2ADB9171}"/>
    <dgm:cxn modelId="{5AE273AC-9A5E-46A5-98E4-B61C660003B0}" type="presOf" srcId="{DBA2E09F-31C8-4C09-ACDD-BDFF5E57CAA1}" destId="{262ED3CD-8DBA-441F-ADEE-CDB173AA5467}" srcOrd="0" destOrd="0" presId="urn:microsoft.com/office/officeart/2005/8/layout/vList2"/>
    <dgm:cxn modelId="{E75C01B0-0550-4277-8184-FC7A3CD0E657}" type="presOf" srcId="{4814ABEC-C151-4DD6-B6E9-BD11142840B9}" destId="{5BF44ECF-16D3-4AC4-91F3-E8C1219EF8D3}" srcOrd="0" destOrd="0" presId="urn:microsoft.com/office/officeart/2005/8/layout/vList2"/>
    <dgm:cxn modelId="{6F3A3AC2-D55B-483C-ACC2-2CFEAC9B2611}" type="presOf" srcId="{78042C02-467E-403C-B9A4-1133CF1D729A}" destId="{91D09C00-ABE1-4DC3-B41A-20BB152F1D69}" srcOrd="0" destOrd="0" presId="urn:microsoft.com/office/officeart/2005/8/layout/vList2"/>
    <dgm:cxn modelId="{F929ACE0-262D-40E2-A6BF-8B78BEC92130}" type="presOf" srcId="{BBA2BDF2-F201-4A8E-9EBC-3FAFE57C1403}" destId="{5DF1C3B1-E70D-415B-8A8F-923C355750E3}" srcOrd="0" destOrd="0" presId="urn:microsoft.com/office/officeart/2005/8/layout/vList2"/>
    <dgm:cxn modelId="{6F3962CF-9DD3-471D-8ECD-5428550F58BC}" type="presParOf" srcId="{3D7627B1-2163-4107-ADD0-D7FDC3A8AC81}" destId="{5BF44ECF-16D3-4AC4-91F3-E8C1219EF8D3}" srcOrd="0" destOrd="0" presId="urn:microsoft.com/office/officeart/2005/8/layout/vList2"/>
    <dgm:cxn modelId="{76066192-C86E-446E-8913-28A814738CC4}" type="presParOf" srcId="{3D7627B1-2163-4107-ADD0-D7FDC3A8AC81}" destId="{BC55A387-193F-4B07-9B4F-0FD9FC7FCD6C}" srcOrd="1" destOrd="0" presId="urn:microsoft.com/office/officeart/2005/8/layout/vList2"/>
    <dgm:cxn modelId="{76C07389-CBD1-4C73-B17D-A43276CE5153}" type="presParOf" srcId="{3D7627B1-2163-4107-ADD0-D7FDC3A8AC81}" destId="{DD0D41BC-199C-4614-B37F-5F71B3C54F8A}" srcOrd="2" destOrd="0" presId="urn:microsoft.com/office/officeart/2005/8/layout/vList2"/>
    <dgm:cxn modelId="{7E6BED58-8992-40EC-B564-BC3DDB319A5F}" type="presParOf" srcId="{3D7627B1-2163-4107-ADD0-D7FDC3A8AC81}" destId="{EF3A7D77-A713-4EDE-8AFD-CA81524C9035}" srcOrd="3" destOrd="0" presId="urn:microsoft.com/office/officeart/2005/8/layout/vList2"/>
    <dgm:cxn modelId="{33990D71-F96B-4C4D-9745-6B98C570C57D}" type="presParOf" srcId="{3D7627B1-2163-4107-ADD0-D7FDC3A8AC81}" destId="{91D09C00-ABE1-4DC3-B41A-20BB152F1D69}" srcOrd="4" destOrd="0" presId="urn:microsoft.com/office/officeart/2005/8/layout/vList2"/>
    <dgm:cxn modelId="{C906DEA3-20AE-463A-8335-FE472CDA8D82}" type="presParOf" srcId="{3D7627B1-2163-4107-ADD0-D7FDC3A8AC81}" destId="{E5FAF860-351D-4E05-871A-5FA330FEE62B}" srcOrd="5" destOrd="0" presId="urn:microsoft.com/office/officeart/2005/8/layout/vList2"/>
    <dgm:cxn modelId="{1B776C89-0D76-4680-AC07-D71D462BD94C}" type="presParOf" srcId="{3D7627B1-2163-4107-ADD0-D7FDC3A8AC81}" destId="{5DF1C3B1-E70D-415B-8A8F-923C355750E3}" srcOrd="6" destOrd="0" presId="urn:microsoft.com/office/officeart/2005/8/layout/vList2"/>
    <dgm:cxn modelId="{D1300E96-E9D1-48BD-AAAB-3EB308E7AE1C}" type="presParOf" srcId="{3D7627B1-2163-4107-ADD0-D7FDC3A8AC81}" destId="{5B2F8873-9013-45BF-8DD3-53B1DE59365D}" srcOrd="7" destOrd="0" presId="urn:microsoft.com/office/officeart/2005/8/layout/vList2"/>
    <dgm:cxn modelId="{3A4EAFDC-2490-4BD4-9A3C-60FA3B71C16D}" type="presParOf" srcId="{3D7627B1-2163-4107-ADD0-D7FDC3A8AC81}" destId="{317BCD2A-56CB-45E1-BF2B-DBA70D907753}" srcOrd="8" destOrd="0" presId="urn:microsoft.com/office/officeart/2005/8/layout/vList2"/>
    <dgm:cxn modelId="{570B2D69-C50B-4CF3-AF88-BD3D5F78B1E4}" type="presParOf" srcId="{3D7627B1-2163-4107-ADD0-D7FDC3A8AC81}" destId="{25977CA1-E9D8-4358-A973-E3704A5C48D9}" srcOrd="9" destOrd="0" presId="urn:microsoft.com/office/officeart/2005/8/layout/vList2"/>
    <dgm:cxn modelId="{AAD2A1AD-406E-4F29-A335-67ADC6872DFD}" type="presParOf" srcId="{3D7627B1-2163-4107-ADD0-D7FDC3A8AC81}" destId="{E8DDFA1D-6015-4BE8-AC0B-265B59DE080C}" srcOrd="10" destOrd="0" presId="urn:microsoft.com/office/officeart/2005/8/layout/vList2"/>
    <dgm:cxn modelId="{3CCF68DD-92DB-4101-BE61-29C296DFD13A}" type="presParOf" srcId="{3D7627B1-2163-4107-ADD0-D7FDC3A8AC81}" destId="{E4CFB8E1-E666-4903-8C01-9B6C52BCFAC0}" srcOrd="11" destOrd="0" presId="urn:microsoft.com/office/officeart/2005/8/layout/vList2"/>
    <dgm:cxn modelId="{C068904F-87B1-430F-B3DD-AD3CD314ADE9}" type="presParOf" srcId="{3D7627B1-2163-4107-ADD0-D7FDC3A8AC81}" destId="{FEF970E0-80DD-477F-8FF8-A7ABCB50FB26}" srcOrd="12" destOrd="0" presId="urn:microsoft.com/office/officeart/2005/8/layout/vList2"/>
    <dgm:cxn modelId="{F41C8EF5-8A9C-4998-BF9D-419E2F6004FF}" type="presParOf" srcId="{3D7627B1-2163-4107-ADD0-D7FDC3A8AC81}" destId="{4AF1F524-640A-415A-B296-DC07BDC96B71}" srcOrd="13" destOrd="0" presId="urn:microsoft.com/office/officeart/2005/8/layout/vList2"/>
    <dgm:cxn modelId="{AE9906E1-0872-47B4-A57E-64CD6B59A335}" type="presParOf" srcId="{3D7627B1-2163-4107-ADD0-D7FDC3A8AC81}" destId="{B0A5CD54-4259-4E62-A3A0-F32064438F2F}" srcOrd="14" destOrd="0" presId="urn:microsoft.com/office/officeart/2005/8/layout/vList2"/>
    <dgm:cxn modelId="{EA1BB5B1-9F68-4AA3-B903-307E214CDADC}" type="presParOf" srcId="{3D7627B1-2163-4107-ADD0-D7FDC3A8AC81}" destId="{945593CC-743F-4E66-8D71-A51A52141D7C}" srcOrd="15" destOrd="0" presId="urn:microsoft.com/office/officeart/2005/8/layout/vList2"/>
    <dgm:cxn modelId="{A1B50D8A-AB59-4B4D-AE28-A561ECAA7C9D}" type="presParOf" srcId="{3D7627B1-2163-4107-ADD0-D7FDC3A8AC81}" destId="{5B5EB4AB-BF17-4924-98C4-C7848A9C44DD}" srcOrd="16" destOrd="0" presId="urn:microsoft.com/office/officeart/2005/8/layout/vList2"/>
    <dgm:cxn modelId="{7AF003AB-E5E2-43B0-83B8-CD68DDBB2799}" type="presParOf" srcId="{3D7627B1-2163-4107-ADD0-D7FDC3A8AC81}" destId="{F4537A9D-C8DE-4D23-9740-0A56ADE7B5ED}" srcOrd="17" destOrd="0" presId="urn:microsoft.com/office/officeart/2005/8/layout/vList2"/>
    <dgm:cxn modelId="{7E6C4FF3-8A5C-4D3A-A981-D0869382A5CE}" type="presParOf" srcId="{3D7627B1-2163-4107-ADD0-D7FDC3A8AC81}" destId="{262ED3CD-8DBA-441F-ADEE-CDB173AA5467}"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17F879-0004-4605-8180-0DD2707318ED}" type="doc">
      <dgm:prSet loTypeId="urn:microsoft.com/office/officeart/2008/layout/VerticalCurvedList" loCatId="list" qsTypeId="urn:microsoft.com/office/officeart/2005/8/quickstyle/simple1" qsCatId="simple" csTypeId="urn:microsoft.com/office/officeart/2005/8/colors/accent1_2" csCatId="accent1"/>
      <dgm:spPr/>
      <dgm:t>
        <a:bodyPr/>
        <a:lstStyle/>
        <a:p>
          <a:endParaRPr lang="en-US"/>
        </a:p>
      </dgm:t>
    </dgm:pt>
    <dgm:pt modelId="{FF34CEB3-3A64-4761-B77B-F47FEDAFC13E}">
      <dgm:prSet/>
      <dgm:spPr/>
      <dgm:t>
        <a:bodyPr/>
        <a:lstStyle/>
        <a:p>
          <a:r>
            <a:rPr lang="en-US" baseline="0"/>
            <a:t>Acknowledge Concerns</a:t>
          </a:r>
          <a:endParaRPr lang="en-US"/>
        </a:p>
      </dgm:t>
    </dgm:pt>
    <dgm:pt modelId="{28106B0F-3213-4672-99CC-BC5762264104}" type="parTrans" cxnId="{93A2B086-E7EF-48E5-9C09-A9BFD13522EC}">
      <dgm:prSet/>
      <dgm:spPr/>
      <dgm:t>
        <a:bodyPr/>
        <a:lstStyle/>
        <a:p>
          <a:endParaRPr lang="en-US"/>
        </a:p>
      </dgm:t>
    </dgm:pt>
    <dgm:pt modelId="{29C72CE5-4AAA-4607-BF55-B0EFA3C901BD}" type="sibTrans" cxnId="{93A2B086-E7EF-48E5-9C09-A9BFD13522EC}">
      <dgm:prSet/>
      <dgm:spPr/>
      <dgm:t>
        <a:bodyPr/>
        <a:lstStyle/>
        <a:p>
          <a:endParaRPr lang="en-US"/>
        </a:p>
      </dgm:t>
    </dgm:pt>
    <dgm:pt modelId="{C6211D4D-A135-43CE-AEB6-7D9BA9DC3ACB}">
      <dgm:prSet/>
      <dgm:spPr/>
      <dgm:t>
        <a:bodyPr/>
        <a:lstStyle/>
        <a:p>
          <a:r>
            <a:rPr lang="en-US" baseline="0"/>
            <a:t>Listen Actively</a:t>
          </a:r>
          <a:endParaRPr lang="en-US"/>
        </a:p>
      </dgm:t>
    </dgm:pt>
    <dgm:pt modelId="{AD02885C-48D3-45E5-8C35-7EA867A330BD}" type="parTrans" cxnId="{091BB949-22E4-48D7-BA3F-EFFA08D7CF5D}">
      <dgm:prSet/>
      <dgm:spPr/>
      <dgm:t>
        <a:bodyPr/>
        <a:lstStyle/>
        <a:p>
          <a:endParaRPr lang="en-US"/>
        </a:p>
      </dgm:t>
    </dgm:pt>
    <dgm:pt modelId="{01972A90-E8FE-4B8D-B576-C6F84C34CB5A}" type="sibTrans" cxnId="{091BB949-22E4-48D7-BA3F-EFFA08D7CF5D}">
      <dgm:prSet/>
      <dgm:spPr/>
      <dgm:t>
        <a:bodyPr/>
        <a:lstStyle/>
        <a:p>
          <a:endParaRPr lang="en-US"/>
        </a:p>
      </dgm:t>
    </dgm:pt>
    <dgm:pt modelId="{3C8EFC8A-4424-4634-917C-CB6F87D19557}">
      <dgm:prSet/>
      <dgm:spPr/>
      <dgm:t>
        <a:bodyPr/>
        <a:lstStyle/>
        <a:p>
          <a:r>
            <a:rPr lang="en-US" baseline="0"/>
            <a:t>Use Empathy</a:t>
          </a:r>
          <a:endParaRPr lang="en-US"/>
        </a:p>
      </dgm:t>
    </dgm:pt>
    <dgm:pt modelId="{3ED9FB2C-AD50-4809-A4F0-11365070F8E7}" type="parTrans" cxnId="{F363618A-C457-4387-AE2D-6221412B6B0F}">
      <dgm:prSet/>
      <dgm:spPr/>
      <dgm:t>
        <a:bodyPr/>
        <a:lstStyle/>
        <a:p>
          <a:endParaRPr lang="en-US"/>
        </a:p>
      </dgm:t>
    </dgm:pt>
    <dgm:pt modelId="{BFEDB6F2-2EDB-4D40-977B-D68CEC92DFCA}" type="sibTrans" cxnId="{F363618A-C457-4387-AE2D-6221412B6B0F}">
      <dgm:prSet/>
      <dgm:spPr/>
      <dgm:t>
        <a:bodyPr/>
        <a:lstStyle/>
        <a:p>
          <a:endParaRPr lang="en-US"/>
        </a:p>
      </dgm:t>
    </dgm:pt>
    <dgm:pt modelId="{A2ECB956-A6B2-4C49-9471-7A440E17F428}">
      <dgm:prSet/>
      <dgm:spPr/>
      <dgm:t>
        <a:bodyPr/>
        <a:lstStyle/>
        <a:p>
          <a:r>
            <a:rPr lang="en-US" baseline="0"/>
            <a:t>Reditect</a:t>
          </a:r>
          <a:endParaRPr lang="en-US"/>
        </a:p>
      </dgm:t>
    </dgm:pt>
    <dgm:pt modelId="{5C177F4A-D516-417E-8EE7-B321AEC3B341}" type="parTrans" cxnId="{10E887AD-FF1B-4E03-B644-95AD8F4246DD}">
      <dgm:prSet/>
      <dgm:spPr/>
      <dgm:t>
        <a:bodyPr/>
        <a:lstStyle/>
        <a:p>
          <a:endParaRPr lang="en-US"/>
        </a:p>
      </dgm:t>
    </dgm:pt>
    <dgm:pt modelId="{4CC12DE7-067C-4F91-87A5-7C2043DAF096}" type="sibTrans" cxnId="{10E887AD-FF1B-4E03-B644-95AD8F4246DD}">
      <dgm:prSet/>
      <dgm:spPr/>
      <dgm:t>
        <a:bodyPr/>
        <a:lstStyle/>
        <a:p>
          <a:endParaRPr lang="en-US"/>
        </a:p>
      </dgm:t>
    </dgm:pt>
    <dgm:pt modelId="{1DF50473-B2D3-4B63-AE94-9C23413C148A}">
      <dgm:prSet/>
      <dgm:spPr/>
      <dgm:t>
        <a:bodyPr/>
        <a:lstStyle/>
        <a:p>
          <a:r>
            <a:rPr lang="en-US" baseline="0"/>
            <a:t>Gently Correct Without Refuting</a:t>
          </a:r>
          <a:endParaRPr lang="en-US"/>
        </a:p>
      </dgm:t>
    </dgm:pt>
    <dgm:pt modelId="{F3D85318-0CB3-4B3E-93A0-DE2A6F0F9EC0}" type="parTrans" cxnId="{8617C1DA-3B44-4880-9DAB-50F1D142CBC7}">
      <dgm:prSet/>
      <dgm:spPr/>
      <dgm:t>
        <a:bodyPr/>
        <a:lstStyle/>
        <a:p>
          <a:endParaRPr lang="en-US"/>
        </a:p>
      </dgm:t>
    </dgm:pt>
    <dgm:pt modelId="{C26227F1-0D53-4AAC-B56F-AE1CE8C5C8B0}" type="sibTrans" cxnId="{8617C1DA-3B44-4880-9DAB-50F1D142CBC7}">
      <dgm:prSet/>
      <dgm:spPr/>
      <dgm:t>
        <a:bodyPr/>
        <a:lstStyle/>
        <a:p>
          <a:endParaRPr lang="en-US"/>
        </a:p>
      </dgm:t>
    </dgm:pt>
    <dgm:pt modelId="{53D5C334-9BBD-45F8-AF52-BB4F3630044A}">
      <dgm:prSet/>
      <dgm:spPr/>
      <dgm:t>
        <a:bodyPr/>
        <a:lstStyle/>
        <a:p>
          <a:r>
            <a:rPr lang="en-US" baseline="0"/>
            <a:t>Share Success Stories (Again!)</a:t>
          </a:r>
          <a:endParaRPr lang="en-US"/>
        </a:p>
      </dgm:t>
    </dgm:pt>
    <dgm:pt modelId="{BA8E05C2-0B87-42C0-A780-6E1193F3407D}" type="parTrans" cxnId="{2F55F187-804F-4CFD-8F23-09FBADF0DA98}">
      <dgm:prSet/>
      <dgm:spPr/>
      <dgm:t>
        <a:bodyPr/>
        <a:lstStyle/>
        <a:p>
          <a:endParaRPr lang="en-US"/>
        </a:p>
      </dgm:t>
    </dgm:pt>
    <dgm:pt modelId="{47F027FB-7EE0-4388-8249-6293B8E234B1}" type="sibTrans" cxnId="{2F55F187-804F-4CFD-8F23-09FBADF0DA98}">
      <dgm:prSet/>
      <dgm:spPr/>
      <dgm:t>
        <a:bodyPr/>
        <a:lstStyle/>
        <a:p>
          <a:endParaRPr lang="en-US"/>
        </a:p>
      </dgm:t>
    </dgm:pt>
    <dgm:pt modelId="{B24F5AFC-CFDA-454C-9621-F3FDC9E11E7B}">
      <dgm:prSet/>
      <dgm:spPr/>
      <dgm:t>
        <a:bodyPr/>
        <a:lstStyle/>
        <a:p>
          <a:r>
            <a:rPr lang="en-US" baseline="0"/>
            <a:t>Emphasize Collective Power</a:t>
          </a:r>
          <a:endParaRPr lang="en-US"/>
        </a:p>
      </dgm:t>
    </dgm:pt>
    <dgm:pt modelId="{19D6ED0E-FD08-4355-9B03-BD59C595CE3E}" type="parTrans" cxnId="{9BFD7532-4EFB-4236-972D-E54178416A1E}">
      <dgm:prSet/>
      <dgm:spPr/>
      <dgm:t>
        <a:bodyPr/>
        <a:lstStyle/>
        <a:p>
          <a:endParaRPr lang="en-US"/>
        </a:p>
      </dgm:t>
    </dgm:pt>
    <dgm:pt modelId="{AACAD8B5-8B84-4C4D-B3C9-B3690598D5D8}" type="sibTrans" cxnId="{9BFD7532-4EFB-4236-972D-E54178416A1E}">
      <dgm:prSet/>
      <dgm:spPr/>
      <dgm:t>
        <a:bodyPr/>
        <a:lstStyle/>
        <a:p>
          <a:endParaRPr lang="en-US"/>
        </a:p>
      </dgm:t>
    </dgm:pt>
    <dgm:pt modelId="{F464BC65-B26B-48FF-BE2C-D5631C78845A}">
      <dgm:prSet/>
      <dgm:spPr/>
      <dgm:t>
        <a:bodyPr/>
        <a:lstStyle/>
        <a:p>
          <a:endParaRPr lang="en-US"/>
        </a:p>
      </dgm:t>
    </dgm:pt>
    <dgm:pt modelId="{CDD5E798-30A2-4232-8BE5-DED76431D92C}" type="parTrans" cxnId="{060C496B-FC0B-4773-A8BF-281421FE204A}">
      <dgm:prSet/>
      <dgm:spPr/>
      <dgm:t>
        <a:bodyPr/>
        <a:lstStyle/>
        <a:p>
          <a:endParaRPr lang="en-US"/>
        </a:p>
      </dgm:t>
    </dgm:pt>
    <dgm:pt modelId="{4571C8A5-23FD-413F-AE4D-6239525686CA}" type="sibTrans" cxnId="{060C496B-FC0B-4773-A8BF-281421FE204A}">
      <dgm:prSet/>
      <dgm:spPr/>
      <dgm:t>
        <a:bodyPr/>
        <a:lstStyle/>
        <a:p>
          <a:endParaRPr lang="en-US"/>
        </a:p>
      </dgm:t>
    </dgm:pt>
    <dgm:pt modelId="{49AB7B0B-8360-4E76-BE31-084BD6007A52}">
      <dgm:prSet/>
      <dgm:spPr/>
      <dgm:t>
        <a:bodyPr/>
        <a:lstStyle/>
        <a:p>
          <a:endParaRPr lang="en-US"/>
        </a:p>
      </dgm:t>
    </dgm:pt>
    <dgm:pt modelId="{40C8D509-C54D-4C63-A9EB-B614B2A620D7}" type="parTrans" cxnId="{3EFFFDC1-14DA-4EE6-A1AD-11169028FB90}">
      <dgm:prSet/>
      <dgm:spPr/>
      <dgm:t>
        <a:bodyPr/>
        <a:lstStyle/>
        <a:p>
          <a:endParaRPr lang="en-US"/>
        </a:p>
      </dgm:t>
    </dgm:pt>
    <dgm:pt modelId="{7B906FA1-4E14-4BF5-A695-438CA676946F}" type="sibTrans" cxnId="{3EFFFDC1-14DA-4EE6-A1AD-11169028FB90}">
      <dgm:prSet/>
      <dgm:spPr/>
      <dgm:t>
        <a:bodyPr/>
        <a:lstStyle/>
        <a:p>
          <a:endParaRPr lang="en-US"/>
        </a:p>
      </dgm:t>
    </dgm:pt>
    <dgm:pt modelId="{8622286A-E549-4D9F-8E0A-AA2D9FBB97B3}" type="pres">
      <dgm:prSet presAssocID="{2A17F879-0004-4605-8180-0DD2707318ED}" presName="Name0" presStyleCnt="0">
        <dgm:presLayoutVars>
          <dgm:chMax val="7"/>
          <dgm:chPref val="7"/>
          <dgm:dir/>
        </dgm:presLayoutVars>
      </dgm:prSet>
      <dgm:spPr/>
    </dgm:pt>
    <dgm:pt modelId="{365E2ED9-9E84-4E2A-8C82-EDFB7B24FB43}" type="pres">
      <dgm:prSet presAssocID="{2A17F879-0004-4605-8180-0DD2707318ED}" presName="Name1" presStyleCnt="0"/>
      <dgm:spPr/>
    </dgm:pt>
    <dgm:pt modelId="{389E9F24-DA13-471A-94E2-96D251932AAC}" type="pres">
      <dgm:prSet presAssocID="{2A17F879-0004-4605-8180-0DD2707318ED}" presName="cycle" presStyleCnt="0"/>
      <dgm:spPr/>
    </dgm:pt>
    <dgm:pt modelId="{2E6F3BC2-3C10-4A10-91AC-6FFB7461B753}" type="pres">
      <dgm:prSet presAssocID="{2A17F879-0004-4605-8180-0DD2707318ED}" presName="srcNode" presStyleLbl="node1" presStyleIdx="0" presStyleCnt="7"/>
      <dgm:spPr/>
    </dgm:pt>
    <dgm:pt modelId="{BB891A4F-E20D-440E-B986-966DFA0A7DBF}" type="pres">
      <dgm:prSet presAssocID="{2A17F879-0004-4605-8180-0DD2707318ED}" presName="conn" presStyleLbl="parChTrans1D2" presStyleIdx="0" presStyleCnt="1"/>
      <dgm:spPr/>
    </dgm:pt>
    <dgm:pt modelId="{8054D5D4-6B2C-4C1B-9D88-A98EBA4C4726}" type="pres">
      <dgm:prSet presAssocID="{2A17F879-0004-4605-8180-0DD2707318ED}" presName="extraNode" presStyleLbl="node1" presStyleIdx="0" presStyleCnt="7"/>
      <dgm:spPr/>
    </dgm:pt>
    <dgm:pt modelId="{7B3A0363-D02A-4112-B4E0-7EE93F9BF901}" type="pres">
      <dgm:prSet presAssocID="{2A17F879-0004-4605-8180-0DD2707318ED}" presName="dstNode" presStyleLbl="node1" presStyleIdx="0" presStyleCnt="7"/>
      <dgm:spPr/>
    </dgm:pt>
    <dgm:pt modelId="{775900ED-F35A-4FB0-9C24-97BAE92132CB}" type="pres">
      <dgm:prSet presAssocID="{FF34CEB3-3A64-4761-B77B-F47FEDAFC13E}" presName="text_1" presStyleLbl="node1" presStyleIdx="0" presStyleCnt="7">
        <dgm:presLayoutVars>
          <dgm:bulletEnabled val="1"/>
        </dgm:presLayoutVars>
      </dgm:prSet>
      <dgm:spPr/>
    </dgm:pt>
    <dgm:pt modelId="{BFCEBC14-298E-4216-8FFE-1E82DE58C239}" type="pres">
      <dgm:prSet presAssocID="{FF34CEB3-3A64-4761-B77B-F47FEDAFC13E}" presName="accent_1" presStyleCnt="0"/>
      <dgm:spPr/>
    </dgm:pt>
    <dgm:pt modelId="{DC00F68D-3351-42B1-AA8F-72B1935346EA}" type="pres">
      <dgm:prSet presAssocID="{FF34CEB3-3A64-4761-B77B-F47FEDAFC13E}" presName="accentRepeatNode" presStyleLbl="solidFgAcc1" presStyleIdx="0" presStyleCnt="7"/>
      <dgm:spPr/>
    </dgm:pt>
    <dgm:pt modelId="{B4C2F4D8-FEAD-466C-9F06-0E5B5CEEDFCE}" type="pres">
      <dgm:prSet presAssocID="{C6211D4D-A135-43CE-AEB6-7D9BA9DC3ACB}" presName="text_2" presStyleLbl="node1" presStyleIdx="1" presStyleCnt="7">
        <dgm:presLayoutVars>
          <dgm:bulletEnabled val="1"/>
        </dgm:presLayoutVars>
      </dgm:prSet>
      <dgm:spPr/>
    </dgm:pt>
    <dgm:pt modelId="{7D690BF8-56B6-482A-9D3E-2D8CDFBD5BB9}" type="pres">
      <dgm:prSet presAssocID="{C6211D4D-A135-43CE-AEB6-7D9BA9DC3ACB}" presName="accent_2" presStyleCnt="0"/>
      <dgm:spPr/>
    </dgm:pt>
    <dgm:pt modelId="{1CCD1299-8184-47CA-BE1D-966F9F6303D7}" type="pres">
      <dgm:prSet presAssocID="{C6211D4D-A135-43CE-AEB6-7D9BA9DC3ACB}" presName="accentRepeatNode" presStyleLbl="solidFgAcc1" presStyleIdx="1" presStyleCnt="7"/>
      <dgm:spPr/>
    </dgm:pt>
    <dgm:pt modelId="{67FF1ADB-90F4-4A22-8DBC-D88D38E2FB5C}" type="pres">
      <dgm:prSet presAssocID="{3C8EFC8A-4424-4634-917C-CB6F87D19557}" presName="text_3" presStyleLbl="node1" presStyleIdx="2" presStyleCnt="7">
        <dgm:presLayoutVars>
          <dgm:bulletEnabled val="1"/>
        </dgm:presLayoutVars>
      </dgm:prSet>
      <dgm:spPr/>
    </dgm:pt>
    <dgm:pt modelId="{5D49F98B-D492-4D9A-AF75-3682435836CB}" type="pres">
      <dgm:prSet presAssocID="{3C8EFC8A-4424-4634-917C-CB6F87D19557}" presName="accent_3" presStyleCnt="0"/>
      <dgm:spPr/>
    </dgm:pt>
    <dgm:pt modelId="{97E5507C-7EB1-49EA-BE2E-3812901DE19D}" type="pres">
      <dgm:prSet presAssocID="{3C8EFC8A-4424-4634-917C-CB6F87D19557}" presName="accentRepeatNode" presStyleLbl="solidFgAcc1" presStyleIdx="2" presStyleCnt="7"/>
      <dgm:spPr/>
    </dgm:pt>
    <dgm:pt modelId="{A88113C4-6610-4EFD-B07A-40A010F7513D}" type="pres">
      <dgm:prSet presAssocID="{A2ECB956-A6B2-4C49-9471-7A440E17F428}" presName="text_4" presStyleLbl="node1" presStyleIdx="3" presStyleCnt="7">
        <dgm:presLayoutVars>
          <dgm:bulletEnabled val="1"/>
        </dgm:presLayoutVars>
      </dgm:prSet>
      <dgm:spPr/>
    </dgm:pt>
    <dgm:pt modelId="{EF59EF55-8C0E-4A12-8A42-60B2E796DBFB}" type="pres">
      <dgm:prSet presAssocID="{A2ECB956-A6B2-4C49-9471-7A440E17F428}" presName="accent_4" presStyleCnt="0"/>
      <dgm:spPr/>
    </dgm:pt>
    <dgm:pt modelId="{E56450AF-946B-49E8-8A30-B038F31DA768}" type="pres">
      <dgm:prSet presAssocID="{A2ECB956-A6B2-4C49-9471-7A440E17F428}" presName="accentRepeatNode" presStyleLbl="solidFgAcc1" presStyleIdx="3" presStyleCnt="7"/>
      <dgm:spPr/>
    </dgm:pt>
    <dgm:pt modelId="{C533491A-ABEA-4411-9E4F-975C6251E8E9}" type="pres">
      <dgm:prSet presAssocID="{1DF50473-B2D3-4B63-AE94-9C23413C148A}" presName="text_5" presStyleLbl="node1" presStyleIdx="4" presStyleCnt="7">
        <dgm:presLayoutVars>
          <dgm:bulletEnabled val="1"/>
        </dgm:presLayoutVars>
      </dgm:prSet>
      <dgm:spPr/>
    </dgm:pt>
    <dgm:pt modelId="{E2DAA03A-B9EE-4C15-9546-D38AF40CF32F}" type="pres">
      <dgm:prSet presAssocID="{1DF50473-B2D3-4B63-AE94-9C23413C148A}" presName="accent_5" presStyleCnt="0"/>
      <dgm:spPr/>
    </dgm:pt>
    <dgm:pt modelId="{AEC88BA3-9327-423E-9892-9183B86815C9}" type="pres">
      <dgm:prSet presAssocID="{1DF50473-B2D3-4B63-AE94-9C23413C148A}" presName="accentRepeatNode" presStyleLbl="solidFgAcc1" presStyleIdx="4" presStyleCnt="7"/>
      <dgm:spPr/>
    </dgm:pt>
    <dgm:pt modelId="{9A96AA9E-76D3-4FAD-9CF4-75A91D755E12}" type="pres">
      <dgm:prSet presAssocID="{53D5C334-9BBD-45F8-AF52-BB4F3630044A}" presName="text_6" presStyleLbl="node1" presStyleIdx="5" presStyleCnt="7">
        <dgm:presLayoutVars>
          <dgm:bulletEnabled val="1"/>
        </dgm:presLayoutVars>
      </dgm:prSet>
      <dgm:spPr/>
    </dgm:pt>
    <dgm:pt modelId="{FC7C0F17-6644-404F-B21A-89AF2517D3F4}" type="pres">
      <dgm:prSet presAssocID="{53D5C334-9BBD-45F8-AF52-BB4F3630044A}" presName="accent_6" presStyleCnt="0"/>
      <dgm:spPr/>
    </dgm:pt>
    <dgm:pt modelId="{7A7B3BA1-BE5D-4878-9091-FFC284341938}" type="pres">
      <dgm:prSet presAssocID="{53D5C334-9BBD-45F8-AF52-BB4F3630044A}" presName="accentRepeatNode" presStyleLbl="solidFgAcc1" presStyleIdx="5" presStyleCnt="7"/>
      <dgm:spPr/>
    </dgm:pt>
    <dgm:pt modelId="{8FE97289-A026-4EB0-B4BE-7084E52B92F4}" type="pres">
      <dgm:prSet presAssocID="{B24F5AFC-CFDA-454C-9621-F3FDC9E11E7B}" presName="text_7" presStyleLbl="node1" presStyleIdx="6" presStyleCnt="7">
        <dgm:presLayoutVars>
          <dgm:bulletEnabled val="1"/>
        </dgm:presLayoutVars>
      </dgm:prSet>
      <dgm:spPr/>
    </dgm:pt>
    <dgm:pt modelId="{692BD5F5-948D-4A17-91BB-B6326EB9B073}" type="pres">
      <dgm:prSet presAssocID="{B24F5AFC-CFDA-454C-9621-F3FDC9E11E7B}" presName="accent_7" presStyleCnt="0"/>
      <dgm:spPr/>
    </dgm:pt>
    <dgm:pt modelId="{EFF42F25-3BFD-4588-8B8F-67CCF7696BF4}" type="pres">
      <dgm:prSet presAssocID="{B24F5AFC-CFDA-454C-9621-F3FDC9E11E7B}" presName="accentRepeatNode" presStyleLbl="solidFgAcc1" presStyleIdx="6" presStyleCnt="7"/>
      <dgm:spPr/>
    </dgm:pt>
  </dgm:ptLst>
  <dgm:cxnLst>
    <dgm:cxn modelId="{139BF023-AB35-463A-B754-8BFE7E595CAD}" type="presOf" srcId="{1DF50473-B2D3-4B63-AE94-9C23413C148A}" destId="{C533491A-ABEA-4411-9E4F-975C6251E8E9}" srcOrd="0" destOrd="0" presId="urn:microsoft.com/office/officeart/2008/layout/VerticalCurvedList"/>
    <dgm:cxn modelId="{9BFD7532-4EFB-4236-972D-E54178416A1E}" srcId="{2A17F879-0004-4605-8180-0DD2707318ED}" destId="{B24F5AFC-CFDA-454C-9621-F3FDC9E11E7B}" srcOrd="6" destOrd="0" parTransId="{19D6ED0E-FD08-4355-9B03-BD59C595CE3E}" sibTransId="{AACAD8B5-8B84-4C4D-B3C9-B3690598D5D8}"/>
    <dgm:cxn modelId="{52DB5639-CCD5-44C2-8713-E4F5FA3215C1}" type="presOf" srcId="{2A17F879-0004-4605-8180-0DD2707318ED}" destId="{8622286A-E549-4D9F-8E0A-AA2D9FBB97B3}" srcOrd="0" destOrd="0" presId="urn:microsoft.com/office/officeart/2008/layout/VerticalCurvedList"/>
    <dgm:cxn modelId="{465FD55C-168D-4BA9-8DAA-B9BFBE6293C7}" type="presOf" srcId="{53D5C334-9BBD-45F8-AF52-BB4F3630044A}" destId="{9A96AA9E-76D3-4FAD-9CF4-75A91D755E12}" srcOrd="0" destOrd="0" presId="urn:microsoft.com/office/officeart/2008/layout/VerticalCurvedList"/>
    <dgm:cxn modelId="{E5987B48-019F-4AB2-A75C-FE76F81B7162}" type="presOf" srcId="{FF34CEB3-3A64-4761-B77B-F47FEDAFC13E}" destId="{775900ED-F35A-4FB0-9C24-97BAE92132CB}" srcOrd="0" destOrd="0" presId="urn:microsoft.com/office/officeart/2008/layout/VerticalCurvedList"/>
    <dgm:cxn modelId="{091BB949-22E4-48D7-BA3F-EFFA08D7CF5D}" srcId="{2A17F879-0004-4605-8180-0DD2707318ED}" destId="{C6211D4D-A135-43CE-AEB6-7D9BA9DC3ACB}" srcOrd="1" destOrd="0" parTransId="{AD02885C-48D3-45E5-8C35-7EA867A330BD}" sibTransId="{01972A90-E8FE-4B8D-B576-C6F84C34CB5A}"/>
    <dgm:cxn modelId="{060C496B-FC0B-4773-A8BF-281421FE204A}" srcId="{2A17F879-0004-4605-8180-0DD2707318ED}" destId="{F464BC65-B26B-48FF-BE2C-D5631C78845A}" srcOrd="7" destOrd="0" parTransId="{CDD5E798-30A2-4232-8BE5-DED76431D92C}" sibTransId="{4571C8A5-23FD-413F-AE4D-6239525686CA}"/>
    <dgm:cxn modelId="{E7743054-F7B5-457B-997D-EA94F642F172}" type="presOf" srcId="{3C8EFC8A-4424-4634-917C-CB6F87D19557}" destId="{67FF1ADB-90F4-4A22-8DBC-D88D38E2FB5C}" srcOrd="0" destOrd="0" presId="urn:microsoft.com/office/officeart/2008/layout/VerticalCurvedList"/>
    <dgm:cxn modelId="{49EC8E7C-A7B7-40A9-9865-0F97535BC0B5}" type="presOf" srcId="{B24F5AFC-CFDA-454C-9621-F3FDC9E11E7B}" destId="{8FE97289-A026-4EB0-B4BE-7084E52B92F4}" srcOrd="0" destOrd="0" presId="urn:microsoft.com/office/officeart/2008/layout/VerticalCurvedList"/>
    <dgm:cxn modelId="{A7EF4985-7833-4F21-9127-075F9CA6A37F}" type="presOf" srcId="{A2ECB956-A6B2-4C49-9471-7A440E17F428}" destId="{A88113C4-6610-4EFD-B07A-40A010F7513D}" srcOrd="0" destOrd="0" presId="urn:microsoft.com/office/officeart/2008/layout/VerticalCurvedList"/>
    <dgm:cxn modelId="{93A2B086-E7EF-48E5-9C09-A9BFD13522EC}" srcId="{2A17F879-0004-4605-8180-0DD2707318ED}" destId="{FF34CEB3-3A64-4761-B77B-F47FEDAFC13E}" srcOrd="0" destOrd="0" parTransId="{28106B0F-3213-4672-99CC-BC5762264104}" sibTransId="{29C72CE5-4AAA-4607-BF55-B0EFA3C901BD}"/>
    <dgm:cxn modelId="{2F55F187-804F-4CFD-8F23-09FBADF0DA98}" srcId="{2A17F879-0004-4605-8180-0DD2707318ED}" destId="{53D5C334-9BBD-45F8-AF52-BB4F3630044A}" srcOrd="5" destOrd="0" parTransId="{BA8E05C2-0B87-42C0-A780-6E1193F3407D}" sibTransId="{47F027FB-7EE0-4388-8249-6293B8E234B1}"/>
    <dgm:cxn modelId="{F363618A-C457-4387-AE2D-6221412B6B0F}" srcId="{2A17F879-0004-4605-8180-0DD2707318ED}" destId="{3C8EFC8A-4424-4634-917C-CB6F87D19557}" srcOrd="2" destOrd="0" parTransId="{3ED9FB2C-AD50-4809-A4F0-11365070F8E7}" sibTransId="{BFEDB6F2-2EDB-4D40-977B-D68CEC92DFCA}"/>
    <dgm:cxn modelId="{10E887AD-FF1B-4E03-B644-95AD8F4246DD}" srcId="{2A17F879-0004-4605-8180-0DD2707318ED}" destId="{A2ECB956-A6B2-4C49-9471-7A440E17F428}" srcOrd="3" destOrd="0" parTransId="{5C177F4A-D516-417E-8EE7-B321AEC3B341}" sibTransId="{4CC12DE7-067C-4F91-87A5-7C2043DAF096}"/>
    <dgm:cxn modelId="{EAC073B5-CF09-47E6-B597-70DDFDCBEB7D}" type="presOf" srcId="{C6211D4D-A135-43CE-AEB6-7D9BA9DC3ACB}" destId="{B4C2F4D8-FEAD-466C-9F06-0E5B5CEEDFCE}" srcOrd="0" destOrd="0" presId="urn:microsoft.com/office/officeart/2008/layout/VerticalCurvedList"/>
    <dgm:cxn modelId="{3EFFFDC1-14DA-4EE6-A1AD-11169028FB90}" srcId="{2A17F879-0004-4605-8180-0DD2707318ED}" destId="{49AB7B0B-8360-4E76-BE31-084BD6007A52}" srcOrd="8" destOrd="0" parTransId="{40C8D509-C54D-4C63-A9EB-B614B2A620D7}" sibTransId="{7B906FA1-4E14-4BF5-A695-438CA676946F}"/>
    <dgm:cxn modelId="{8617C1DA-3B44-4880-9DAB-50F1D142CBC7}" srcId="{2A17F879-0004-4605-8180-0DD2707318ED}" destId="{1DF50473-B2D3-4B63-AE94-9C23413C148A}" srcOrd="4" destOrd="0" parTransId="{F3D85318-0CB3-4B3E-93A0-DE2A6F0F9EC0}" sibTransId="{C26227F1-0D53-4AAC-B56F-AE1CE8C5C8B0}"/>
    <dgm:cxn modelId="{B1D89FE2-3A29-4ECF-8317-C3A492D172F1}" type="presOf" srcId="{29C72CE5-4AAA-4607-BF55-B0EFA3C901BD}" destId="{BB891A4F-E20D-440E-B986-966DFA0A7DBF}" srcOrd="0" destOrd="0" presId="urn:microsoft.com/office/officeart/2008/layout/VerticalCurvedList"/>
    <dgm:cxn modelId="{095AEB94-E6A5-4B98-A6BC-9154916E24D9}" type="presParOf" srcId="{8622286A-E549-4D9F-8E0A-AA2D9FBB97B3}" destId="{365E2ED9-9E84-4E2A-8C82-EDFB7B24FB43}" srcOrd="0" destOrd="0" presId="urn:microsoft.com/office/officeart/2008/layout/VerticalCurvedList"/>
    <dgm:cxn modelId="{E6D8F56B-2030-4F29-B1F7-B8FEEC236CE9}" type="presParOf" srcId="{365E2ED9-9E84-4E2A-8C82-EDFB7B24FB43}" destId="{389E9F24-DA13-471A-94E2-96D251932AAC}" srcOrd="0" destOrd="0" presId="urn:microsoft.com/office/officeart/2008/layout/VerticalCurvedList"/>
    <dgm:cxn modelId="{B10C91E4-122F-4112-9C9E-3872973A952F}" type="presParOf" srcId="{389E9F24-DA13-471A-94E2-96D251932AAC}" destId="{2E6F3BC2-3C10-4A10-91AC-6FFB7461B753}" srcOrd="0" destOrd="0" presId="urn:microsoft.com/office/officeart/2008/layout/VerticalCurvedList"/>
    <dgm:cxn modelId="{C58EB611-329D-4E5A-8C2A-A723A96313D4}" type="presParOf" srcId="{389E9F24-DA13-471A-94E2-96D251932AAC}" destId="{BB891A4F-E20D-440E-B986-966DFA0A7DBF}" srcOrd="1" destOrd="0" presId="urn:microsoft.com/office/officeart/2008/layout/VerticalCurvedList"/>
    <dgm:cxn modelId="{A9034FA4-23BE-4988-8DCD-2A0721E03CEE}" type="presParOf" srcId="{389E9F24-DA13-471A-94E2-96D251932AAC}" destId="{8054D5D4-6B2C-4C1B-9D88-A98EBA4C4726}" srcOrd="2" destOrd="0" presId="urn:microsoft.com/office/officeart/2008/layout/VerticalCurvedList"/>
    <dgm:cxn modelId="{3A22538B-777B-482F-9B66-AA02FAF188B5}" type="presParOf" srcId="{389E9F24-DA13-471A-94E2-96D251932AAC}" destId="{7B3A0363-D02A-4112-B4E0-7EE93F9BF901}" srcOrd="3" destOrd="0" presId="urn:microsoft.com/office/officeart/2008/layout/VerticalCurvedList"/>
    <dgm:cxn modelId="{DB6752B6-13F3-46E5-9F99-53B5BF0F75D9}" type="presParOf" srcId="{365E2ED9-9E84-4E2A-8C82-EDFB7B24FB43}" destId="{775900ED-F35A-4FB0-9C24-97BAE92132CB}" srcOrd="1" destOrd="0" presId="urn:microsoft.com/office/officeart/2008/layout/VerticalCurvedList"/>
    <dgm:cxn modelId="{F9CC8A44-854F-446F-833E-DD42E1257E19}" type="presParOf" srcId="{365E2ED9-9E84-4E2A-8C82-EDFB7B24FB43}" destId="{BFCEBC14-298E-4216-8FFE-1E82DE58C239}" srcOrd="2" destOrd="0" presId="urn:microsoft.com/office/officeart/2008/layout/VerticalCurvedList"/>
    <dgm:cxn modelId="{9986A12E-7D1D-4419-B239-8EC99089F7E2}" type="presParOf" srcId="{BFCEBC14-298E-4216-8FFE-1E82DE58C239}" destId="{DC00F68D-3351-42B1-AA8F-72B1935346EA}" srcOrd="0" destOrd="0" presId="urn:microsoft.com/office/officeart/2008/layout/VerticalCurvedList"/>
    <dgm:cxn modelId="{75FCA38F-F4CB-4B56-86D6-42C43677ED25}" type="presParOf" srcId="{365E2ED9-9E84-4E2A-8C82-EDFB7B24FB43}" destId="{B4C2F4D8-FEAD-466C-9F06-0E5B5CEEDFCE}" srcOrd="3" destOrd="0" presId="urn:microsoft.com/office/officeart/2008/layout/VerticalCurvedList"/>
    <dgm:cxn modelId="{EB4E5CAB-5A4E-433B-862E-023F584A68AB}" type="presParOf" srcId="{365E2ED9-9E84-4E2A-8C82-EDFB7B24FB43}" destId="{7D690BF8-56B6-482A-9D3E-2D8CDFBD5BB9}" srcOrd="4" destOrd="0" presId="urn:microsoft.com/office/officeart/2008/layout/VerticalCurvedList"/>
    <dgm:cxn modelId="{0CE5EE0F-1E8A-4B7E-9114-4B381632D2DD}" type="presParOf" srcId="{7D690BF8-56B6-482A-9D3E-2D8CDFBD5BB9}" destId="{1CCD1299-8184-47CA-BE1D-966F9F6303D7}" srcOrd="0" destOrd="0" presId="urn:microsoft.com/office/officeart/2008/layout/VerticalCurvedList"/>
    <dgm:cxn modelId="{B2FBFF3C-1AB0-4683-9304-6ED127779C50}" type="presParOf" srcId="{365E2ED9-9E84-4E2A-8C82-EDFB7B24FB43}" destId="{67FF1ADB-90F4-4A22-8DBC-D88D38E2FB5C}" srcOrd="5" destOrd="0" presId="urn:microsoft.com/office/officeart/2008/layout/VerticalCurvedList"/>
    <dgm:cxn modelId="{BF0332C9-42AC-4D00-853A-D8E4F7CF012D}" type="presParOf" srcId="{365E2ED9-9E84-4E2A-8C82-EDFB7B24FB43}" destId="{5D49F98B-D492-4D9A-AF75-3682435836CB}" srcOrd="6" destOrd="0" presId="urn:microsoft.com/office/officeart/2008/layout/VerticalCurvedList"/>
    <dgm:cxn modelId="{2629FA82-CCBD-40D7-88D9-CEE995EC57C5}" type="presParOf" srcId="{5D49F98B-D492-4D9A-AF75-3682435836CB}" destId="{97E5507C-7EB1-49EA-BE2E-3812901DE19D}" srcOrd="0" destOrd="0" presId="urn:microsoft.com/office/officeart/2008/layout/VerticalCurvedList"/>
    <dgm:cxn modelId="{E6938BD8-4528-4D96-BDAF-B6C9A6A59DCF}" type="presParOf" srcId="{365E2ED9-9E84-4E2A-8C82-EDFB7B24FB43}" destId="{A88113C4-6610-4EFD-B07A-40A010F7513D}" srcOrd="7" destOrd="0" presId="urn:microsoft.com/office/officeart/2008/layout/VerticalCurvedList"/>
    <dgm:cxn modelId="{5DBE0CB8-2CF9-4F79-A8F5-5875F372EBE1}" type="presParOf" srcId="{365E2ED9-9E84-4E2A-8C82-EDFB7B24FB43}" destId="{EF59EF55-8C0E-4A12-8A42-60B2E796DBFB}" srcOrd="8" destOrd="0" presId="urn:microsoft.com/office/officeart/2008/layout/VerticalCurvedList"/>
    <dgm:cxn modelId="{444ACD5B-4740-4264-AFC1-03665EA72999}" type="presParOf" srcId="{EF59EF55-8C0E-4A12-8A42-60B2E796DBFB}" destId="{E56450AF-946B-49E8-8A30-B038F31DA768}" srcOrd="0" destOrd="0" presId="urn:microsoft.com/office/officeart/2008/layout/VerticalCurvedList"/>
    <dgm:cxn modelId="{B5DD5A1E-508E-40E3-80CD-6CD1DBA6F2F1}" type="presParOf" srcId="{365E2ED9-9E84-4E2A-8C82-EDFB7B24FB43}" destId="{C533491A-ABEA-4411-9E4F-975C6251E8E9}" srcOrd="9" destOrd="0" presId="urn:microsoft.com/office/officeart/2008/layout/VerticalCurvedList"/>
    <dgm:cxn modelId="{512070B9-1B3B-4F31-8D51-D75520C951C9}" type="presParOf" srcId="{365E2ED9-9E84-4E2A-8C82-EDFB7B24FB43}" destId="{E2DAA03A-B9EE-4C15-9546-D38AF40CF32F}" srcOrd="10" destOrd="0" presId="urn:microsoft.com/office/officeart/2008/layout/VerticalCurvedList"/>
    <dgm:cxn modelId="{8546C613-69C5-4649-881A-C69701ED423E}" type="presParOf" srcId="{E2DAA03A-B9EE-4C15-9546-D38AF40CF32F}" destId="{AEC88BA3-9327-423E-9892-9183B86815C9}" srcOrd="0" destOrd="0" presId="urn:microsoft.com/office/officeart/2008/layout/VerticalCurvedList"/>
    <dgm:cxn modelId="{64F0BBAA-1995-4B93-AFA5-78B0686248E6}" type="presParOf" srcId="{365E2ED9-9E84-4E2A-8C82-EDFB7B24FB43}" destId="{9A96AA9E-76D3-4FAD-9CF4-75A91D755E12}" srcOrd="11" destOrd="0" presId="urn:microsoft.com/office/officeart/2008/layout/VerticalCurvedList"/>
    <dgm:cxn modelId="{1DBAD282-B101-452A-AF87-F65E222AAB59}" type="presParOf" srcId="{365E2ED9-9E84-4E2A-8C82-EDFB7B24FB43}" destId="{FC7C0F17-6644-404F-B21A-89AF2517D3F4}" srcOrd="12" destOrd="0" presId="urn:microsoft.com/office/officeart/2008/layout/VerticalCurvedList"/>
    <dgm:cxn modelId="{2AB43013-0312-4DFD-9EB5-FDCE4CB2B9C6}" type="presParOf" srcId="{FC7C0F17-6644-404F-B21A-89AF2517D3F4}" destId="{7A7B3BA1-BE5D-4878-9091-FFC284341938}" srcOrd="0" destOrd="0" presId="urn:microsoft.com/office/officeart/2008/layout/VerticalCurvedList"/>
    <dgm:cxn modelId="{8B3DCBDB-10A8-44AA-9272-6AA85242991E}" type="presParOf" srcId="{365E2ED9-9E84-4E2A-8C82-EDFB7B24FB43}" destId="{8FE97289-A026-4EB0-B4BE-7084E52B92F4}" srcOrd="13" destOrd="0" presId="urn:microsoft.com/office/officeart/2008/layout/VerticalCurvedList"/>
    <dgm:cxn modelId="{B182E3E5-CFE2-4D96-9BFB-DD6C44F805B0}" type="presParOf" srcId="{365E2ED9-9E84-4E2A-8C82-EDFB7B24FB43}" destId="{692BD5F5-948D-4A17-91BB-B6326EB9B073}" srcOrd="14" destOrd="0" presId="urn:microsoft.com/office/officeart/2008/layout/VerticalCurvedList"/>
    <dgm:cxn modelId="{AB7B4270-6EFF-4DE1-B78F-83DB0B3B8B25}" type="presParOf" srcId="{692BD5F5-948D-4A17-91BB-B6326EB9B073}" destId="{EFF42F25-3BFD-4588-8B8F-67CCF7696B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17F879-0004-4605-8180-0DD2707318E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F34CEB3-3A64-4761-B77B-F47FEDAFC13E}">
      <dgm:prSe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Stay Calm and Composed</a:t>
          </a:r>
          <a:endParaRPr lang="en-US" dirty="0"/>
        </a:p>
      </dgm:t>
    </dgm:pt>
    <dgm:pt modelId="{28106B0F-3213-4672-99CC-BC5762264104}" type="parTrans" cxnId="{93A2B086-E7EF-48E5-9C09-A9BFD13522EC}">
      <dgm:prSet/>
      <dgm:spPr/>
      <dgm:t>
        <a:bodyPr/>
        <a:lstStyle/>
        <a:p>
          <a:endParaRPr lang="en-US"/>
        </a:p>
      </dgm:t>
    </dgm:pt>
    <dgm:pt modelId="{29C72CE5-4AAA-4607-BF55-B0EFA3C901BD}" type="sibTrans" cxnId="{93A2B086-E7EF-48E5-9C09-A9BFD13522EC}">
      <dgm:prSet/>
      <dgm:spPr/>
      <dgm:t>
        <a:bodyPr/>
        <a:lstStyle/>
        <a:p>
          <a:endParaRPr lang="en-US"/>
        </a:p>
      </dgm:t>
    </dgm:pt>
    <dgm:pt modelId="{C6211D4D-A135-43CE-AEB6-7D9BA9DC3ACB}">
      <dgm:prSe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Listen Carefully</a:t>
          </a:r>
          <a:endParaRPr lang="en-US" dirty="0"/>
        </a:p>
      </dgm:t>
    </dgm:pt>
    <dgm:pt modelId="{AD02885C-48D3-45E5-8C35-7EA867A330BD}" type="parTrans" cxnId="{091BB949-22E4-48D7-BA3F-EFFA08D7CF5D}">
      <dgm:prSet/>
      <dgm:spPr/>
      <dgm:t>
        <a:bodyPr/>
        <a:lstStyle/>
        <a:p>
          <a:endParaRPr lang="en-US"/>
        </a:p>
      </dgm:t>
    </dgm:pt>
    <dgm:pt modelId="{01972A90-E8FE-4B8D-B576-C6F84C34CB5A}" type="sibTrans" cxnId="{091BB949-22E4-48D7-BA3F-EFFA08D7CF5D}">
      <dgm:prSet/>
      <dgm:spPr/>
      <dgm:t>
        <a:bodyPr/>
        <a:lstStyle/>
        <a:p>
          <a:endParaRPr lang="en-US"/>
        </a:p>
      </dgm:t>
    </dgm:pt>
    <dgm:pt modelId="{3C8EFC8A-4424-4634-917C-CB6F87D19557}">
      <dgm:prSet/>
      <dgm:spPr/>
      <dgm:t>
        <a:bodyPr/>
        <a:lstStyle/>
        <a:p>
          <a:r>
            <a:rPr lang="en-US" baseline="0" dirty="0"/>
            <a:t>Acknowledge the Question</a:t>
          </a:r>
          <a:endParaRPr lang="en-US" dirty="0"/>
        </a:p>
      </dgm:t>
    </dgm:pt>
    <dgm:pt modelId="{3ED9FB2C-AD50-4809-A4F0-11365070F8E7}" type="parTrans" cxnId="{F363618A-C457-4387-AE2D-6221412B6B0F}">
      <dgm:prSet/>
      <dgm:spPr/>
      <dgm:t>
        <a:bodyPr/>
        <a:lstStyle/>
        <a:p>
          <a:endParaRPr lang="en-US"/>
        </a:p>
      </dgm:t>
    </dgm:pt>
    <dgm:pt modelId="{BFEDB6F2-2EDB-4D40-977B-D68CEC92DFCA}" type="sibTrans" cxnId="{F363618A-C457-4387-AE2D-6221412B6B0F}">
      <dgm:prSet/>
      <dgm:spPr/>
      <dgm:t>
        <a:bodyPr/>
        <a:lstStyle/>
        <a:p>
          <a:endParaRPr lang="en-US"/>
        </a:p>
      </dgm:t>
    </dgm:pt>
    <dgm:pt modelId="{A2ECB956-A6B2-4C49-9471-7A440E17F428}">
      <dgm:prSet/>
      <dgm:spPr/>
      <dgm:t>
        <a:bodyPr/>
        <a:lstStyle/>
        <a:p>
          <a:r>
            <a:rPr lang="en-US" baseline="0" dirty="0"/>
            <a:t>Provide Clear and Concise</a:t>
          </a:r>
          <a:endParaRPr lang="en-US" dirty="0"/>
        </a:p>
      </dgm:t>
    </dgm:pt>
    <dgm:pt modelId="{5C177F4A-D516-417E-8EE7-B321AEC3B341}" type="parTrans" cxnId="{10E887AD-FF1B-4E03-B644-95AD8F4246DD}">
      <dgm:prSet/>
      <dgm:spPr/>
      <dgm:t>
        <a:bodyPr/>
        <a:lstStyle/>
        <a:p>
          <a:endParaRPr lang="en-US"/>
        </a:p>
      </dgm:t>
    </dgm:pt>
    <dgm:pt modelId="{4CC12DE7-067C-4F91-87A5-7C2043DAF096}" type="sibTrans" cxnId="{10E887AD-FF1B-4E03-B644-95AD8F4246DD}">
      <dgm:prSet/>
      <dgm:spPr/>
      <dgm:t>
        <a:bodyPr/>
        <a:lstStyle/>
        <a:p>
          <a:endParaRPr lang="en-US"/>
        </a:p>
      </dgm:t>
    </dgm:pt>
    <dgm:pt modelId="{1DF50473-B2D3-4B63-AE94-9C23413C148A}">
      <dgm:prSet/>
      <dgm:spPr/>
      <dgm:t>
        <a:bodyPr/>
        <a:lstStyle/>
        <a:p>
          <a:r>
            <a:rPr lang="en-US" baseline="0" dirty="0"/>
            <a:t>Use Examples</a:t>
          </a:r>
          <a:endParaRPr lang="en-US" dirty="0"/>
        </a:p>
      </dgm:t>
    </dgm:pt>
    <dgm:pt modelId="{F3D85318-0CB3-4B3E-93A0-DE2A6F0F9EC0}" type="parTrans" cxnId="{8617C1DA-3B44-4880-9DAB-50F1D142CBC7}">
      <dgm:prSet/>
      <dgm:spPr/>
      <dgm:t>
        <a:bodyPr/>
        <a:lstStyle/>
        <a:p>
          <a:endParaRPr lang="en-US"/>
        </a:p>
      </dgm:t>
    </dgm:pt>
    <dgm:pt modelId="{C26227F1-0D53-4AAC-B56F-AE1CE8C5C8B0}" type="sibTrans" cxnId="{8617C1DA-3B44-4880-9DAB-50F1D142CBC7}">
      <dgm:prSet/>
      <dgm:spPr/>
      <dgm:t>
        <a:bodyPr/>
        <a:lstStyle/>
        <a:p>
          <a:endParaRPr lang="en-US"/>
        </a:p>
      </dgm:t>
    </dgm:pt>
    <dgm:pt modelId="{53D5C334-9BBD-45F8-AF52-BB4F3630044A}">
      <dgm:prSet/>
      <dgm:spPr/>
      <dgm:t>
        <a:bodyPr/>
        <a:lstStyle/>
        <a:p>
          <a:r>
            <a:rPr lang="en-US" baseline="0" dirty="0"/>
            <a:t>Redirect When Necessary</a:t>
          </a:r>
          <a:endParaRPr lang="en-US" dirty="0"/>
        </a:p>
      </dgm:t>
    </dgm:pt>
    <dgm:pt modelId="{BA8E05C2-0B87-42C0-A780-6E1193F3407D}" type="parTrans" cxnId="{2F55F187-804F-4CFD-8F23-09FBADF0DA98}">
      <dgm:prSet/>
      <dgm:spPr/>
      <dgm:t>
        <a:bodyPr/>
        <a:lstStyle/>
        <a:p>
          <a:endParaRPr lang="en-US"/>
        </a:p>
      </dgm:t>
    </dgm:pt>
    <dgm:pt modelId="{47F027FB-7EE0-4388-8249-6293B8E234B1}" type="sibTrans" cxnId="{2F55F187-804F-4CFD-8F23-09FBADF0DA98}">
      <dgm:prSet/>
      <dgm:spPr/>
      <dgm:t>
        <a:bodyPr/>
        <a:lstStyle/>
        <a:p>
          <a:endParaRPr lang="en-US"/>
        </a:p>
      </dgm:t>
    </dgm:pt>
    <dgm:pt modelId="{B24F5AFC-CFDA-454C-9621-F3FDC9E11E7B}">
      <dgm:prSet/>
      <dgm:spPr/>
      <dgm:t>
        <a:bodyPr/>
        <a:lstStyle/>
        <a:p>
          <a:r>
            <a:rPr lang="en-US" baseline="0" dirty="0"/>
            <a:t>Admit When Unsure</a:t>
          </a:r>
          <a:endParaRPr lang="en-US" dirty="0"/>
        </a:p>
      </dgm:t>
    </dgm:pt>
    <dgm:pt modelId="{19D6ED0E-FD08-4355-9B03-BD59C595CE3E}" type="parTrans" cxnId="{9BFD7532-4EFB-4236-972D-E54178416A1E}">
      <dgm:prSet/>
      <dgm:spPr/>
      <dgm:t>
        <a:bodyPr/>
        <a:lstStyle/>
        <a:p>
          <a:endParaRPr lang="en-US"/>
        </a:p>
      </dgm:t>
    </dgm:pt>
    <dgm:pt modelId="{AACAD8B5-8B84-4C4D-B3C9-B3690598D5D8}" type="sibTrans" cxnId="{9BFD7532-4EFB-4236-972D-E54178416A1E}">
      <dgm:prSet/>
      <dgm:spPr/>
      <dgm:t>
        <a:bodyPr/>
        <a:lstStyle/>
        <a:p>
          <a:endParaRPr lang="en-US"/>
        </a:p>
      </dgm:t>
    </dgm:pt>
    <dgm:pt modelId="{F464BC65-B26B-48FF-BE2C-D5631C78845A}">
      <dgm:prSet/>
      <dgm:spPr/>
      <dgm:t>
        <a:bodyPr/>
        <a:lstStyle/>
        <a:p>
          <a:r>
            <a:rPr lang="en-US" dirty="0"/>
            <a:t>Practice Active Listening</a:t>
          </a:r>
        </a:p>
      </dgm:t>
    </dgm:pt>
    <dgm:pt modelId="{CDD5E798-30A2-4232-8BE5-DED76431D92C}" type="parTrans" cxnId="{060C496B-FC0B-4773-A8BF-281421FE204A}">
      <dgm:prSet/>
      <dgm:spPr/>
      <dgm:t>
        <a:bodyPr/>
        <a:lstStyle/>
        <a:p>
          <a:endParaRPr lang="en-US"/>
        </a:p>
      </dgm:t>
    </dgm:pt>
    <dgm:pt modelId="{4571C8A5-23FD-413F-AE4D-6239525686CA}" type="sibTrans" cxnId="{060C496B-FC0B-4773-A8BF-281421FE204A}">
      <dgm:prSet/>
      <dgm:spPr/>
      <dgm:t>
        <a:bodyPr/>
        <a:lstStyle/>
        <a:p>
          <a:endParaRPr lang="en-US"/>
        </a:p>
      </dgm:t>
    </dgm:pt>
    <dgm:pt modelId="{49AB7B0B-8360-4E76-BE31-084BD6007A52}">
      <dgm:prSet/>
      <dgm:spPr/>
      <dgm:t>
        <a:bodyPr/>
        <a:lstStyle/>
        <a:p>
          <a:r>
            <a:rPr lang="en-US" dirty="0"/>
            <a:t>Stay Focused on Key Messages</a:t>
          </a:r>
        </a:p>
      </dgm:t>
    </dgm:pt>
    <dgm:pt modelId="{40C8D509-C54D-4C63-A9EB-B614B2A620D7}" type="parTrans" cxnId="{3EFFFDC1-14DA-4EE6-A1AD-11169028FB90}">
      <dgm:prSet/>
      <dgm:spPr/>
      <dgm:t>
        <a:bodyPr/>
        <a:lstStyle/>
        <a:p>
          <a:endParaRPr lang="en-US"/>
        </a:p>
      </dgm:t>
    </dgm:pt>
    <dgm:pt modelId="{7B906FA1-4E14-4BF5-A695-438CA676946F}" type="sibTrans" cxnId="{3EFFFDC1-14DA-4EE6-A1AD-11169028FB90}">
      <dgm:prSet/>
      <dgm:spPr/>
      <dgm:t>
        <a:bodyPr/>
        <a:lstStyle/>
        <a:p>
          <a:endParaRPr lang="en-US"/>
        </a:p>
      </dgm:t>
    </dgm:pt>
    <dgm:pt modelId="{F3E763CE-2E2D-4E50-B47D-F252F31F0F32}" type="pres">
      <dgm:prSet presAssocID="{2A17F879-0004-4605-8180-0DD2707318ED}" presName="vert0" presStyleCnt="0">
        <dgm:presLayoutVars>
          <dgm:dir/>
          <dgm:animOne val="branch"/>
          <dgm:animLvl val="lvl"/>
        </dgm:presLayoutVars>
      </dgm:prSet>
      <dgm:spPr/>
    </dgm:pt>
    <dgm:pt modelId="{92AA697E-7C9C-4E89-B0D4-F83D4352B306}" type="pres">
      <dgm:prSet presAssocID="{FF34CEB3-3A64-4761-B77B-F47FEDAFC13E}" presName="thickLine" presStyleLbl="alignNode1" presStyleIdx="0" presStyleCnt="9"/>
      <dgm:spPr/>
    </dgm:pt>
    <dgm:pt modelId="{906FC597-BD0F-4FD6-A852-3D12CCCF6936}" type="pres">
      <dgm:prSet presAssocID="{FF34CEB3-3A64-4761-B77B-F47FEDAFC13E}" presName="horz1" presStyleCnt="0"/>
      <dgm:spPr/>
    </dgm:pt>
    <dgm:pt modelId="{F75AAB58-1CF9-4552-9FEF-EFA6516CD5B2}" type="pres">
      <dgm:prSet presAssocID="{FF34CEB3-3A64-4761-B77B-F47FEDAFC13E}" presName="tx1" presStyleLbl="revTx" presStyleIdx="0" presStyleCnt="9"/>
      <dgm:spPr/>
    </dgm:pt>
    <dgm:pt modelId="{7EC7C4DC-6FF1-4D90-8CEF-D35560E61F6E}" type="pres">
      <dgm:prSet presAssocID="{FF34CEB3-3A64-4761-B77B-F47FEDAFC13E}" presName="vert1" presStyleCnt="0"/>
      <dgm:spPr/>
    </dgm:pt>
    <dgm:pt modelId="{60A72B02-671C-48D2-8A82-8C2F97439AE2}" type="pres">
      <dgm:prSet presAssocID="{C6211D4D-A135-43CE-AEB6-7D9BA9DC3ACB}" presName="thickLine" presStyleLbl="alignNode1" presStyleIdx="1" presStyleCnt="9"/>
      <dgm:spPr/>
    </dgm:pt>
    <dgm:pt modelId="{CAAEFE63-A91B-4162-BC6A-7950CCCC89D3}" type="pres">
      <dgm:prSet presAssocID="{C6211D4D-A135-43CE-AEB6-7D9BA9DC3ACB}" presName="horz1" presStyleCnt="0"/>
      <dgm:spPr/>
    </dgm:pt>
    <dgm:pt modelId="{6AA49174-1509-423B-9453-1CBCF4CD9D22}" type="pres">
      <dgm:prSet presAssocID="{C6211D4D-A135-43CE-AEB6-7D9BA9DC3ACB}" presName="tx1" presStyleLbl="revTx" presStyleIdx="1" presStyleCnt="9"/>
      <dgm:spPr/>
    </dgm:pt>
    <dgm:pt modelId="{97B0BF15-3836-4086-9D2F-1D23634C7048}" type="pres">
      <dgm:prSet presAssocID="{C6211D4D-A135-43CE-AEB6-7D9BA9DC3ACB}" presName="vert1" presStyleCnt="0"/>
      <dgm:spPr/>
    </dgm:pt>
    <dgm:pt modelId="{293EF2DA-6F8B-4133-BC5B-2B1B6AD2C821}" type="pres">
      <dgm:prSet presAssocID="{3C8EFC8A-4424-4634-917C-CB6F87D19557}" presName="thickLine" presStyleLbl="alignNode1" presStyleIdx="2" presStyleCnt="9"/>
      <dgm:spPr/>
    </dgm:pt>
    <dgm:pt modelId="{069FAC31-C712-4A19-9EE6-1913B3A90A01}" type="pres">
      <dgm:prSet presAssocID="{3C8EFC8A-4424-4634-917C-CB6F87D19557}" presName="horz1" presStyleCnt="0"/>
      <dgm:spPr/>
    </dgm:pt>
    <dgm:pt modelId="{7DBA4592-AE7E-41FC-BA07-9BED1EF17E39}" type="pres">
      <dgm:prSet presAssocID="{3C8EFC8A-4424-4634-917C-CB6F87D19557}" presName="tx1" presStyleLbl="revTx" presStyleIdx="2" presStyleCnt="9"/>
      <dgm:spPr/>
    </dgm:pt>
    <dgm:pt modelId="{35CC692B-C777-4AAC-B796-4AB6823EC252}" type="pres">
      <dgm:prSet presAssocID="{3C8EFC8A-4424-4634-917C-CB6F87D19557}" presName="vert1" presStyleCnt="0"/>
      <dgm:spPr/>
    </dgm:pt>
    <dgm:pt modelId="{45D89395-FC75-43B3-ADB3-D992038B994D}" type="pres">
      <dgm:prSet presAssocID="{A2ECB956-A6B2-4C49-9471-7A440E17F428}" presName="thickLine" presStyleLbl="alignNode1" presStyleIdx="3" presStyleCnt="9"/>
      <dgm:spPr/>
    </dgm:pt>
    <dgm:pt modelId="{9A38030C-91C8-4943-BD70-905E542E4F15}" type="pres">
      <dgm:prSet presAssocID="{A2ECB956-A6B2-4C49-9471-7A440E17F428}" presName="horz1" presStyleCnt="0"/>
      <dgm:spPr/>
    </dgm:pt>
    <dgm:pt modelId="{8E8BCB52-E662-4BB9-B90E-BFD9D78CBB82}" type="pres">
      <dgm:prSet presAssocID="{A2ECB956-A6B2-4C49-9471-7A440E17F428}" presName="tx1" presStyleLbl="revTx" presStyleIdx="3" presStyleCnt="9"/>
      <dgm:spPr/>
    </dgm:pt>
    <dgm:pt modelId="{05A7D84C-5AC4-4311-B010-2462F40BD293}" type="pres">
      <dgm:prSet presAssocID="{A2ECB956-A6B2-4C49-9471-7A440E17F428}" presName="vert1" presStyleCnt="0"/>
      <dgm:spPr/>
    </dgm:pt>
    <dgm:pt modelId="{3BC37544-C695-49C8-BD5A-839E1E409C6A}" type="pres">
      <dgm:prSet presAssocID="{1DF50473-B2D3-4B63-AE94-9C23413C148A}" presName="thickLine" presStyleLbl="alignNode1" presStyleIdx="4" presStyleCnt="9"/>
      <dgm:spPr/>
    </dgm:pt>
    <dgm:pt modelId="{9B476DB7-519B-47E9-941F-053B3BBACD8F}" type="pres">
      <dgm:prSet presAssocID="{1DF50473-B2D3-4B63-AE94-9C23413C148A}" presName="horz1" presStyleCnt="0"/>
      <dgm:spPr/>
    </dgm:pt>
    <dgm:pt modelId="{517ACB3B-C6DC-49EB-9387-7F880FF9837D}" type="pres">
      <dgm:prSet presAssocID="{1DF50473-B2D3-4B63-AE94-9C23413C148A}" presName="tx1" presStyleLbl="revTx" presStyleIdx="4" presStyleCnt="9"/>
      <dgm:spPr/>
    </dgm:pt>
    <dgm:pt modelId="{E9339EC2-0259-4E79-97B7-E29B5DA84F86}" type="pres">
      <dgm:prSet presAssocID="{1DF50473-B2D3-4B63-AE94-9C23413C148A}" presName="vert1" presStyleCnt="0"/>
      <dgm:spPr/>
    </dgm:pt>
    <dgm:pt modelId="{DD7AF9C2-791A-484E-91B4-CF19965EBEC6}" type="pres">
      <dgm:prSet presAssocID="{53D5C334-9BBD-45F8-AF52-BB4F3630044A}" presName="thickLine" presStyleLbl="alignNode1" presStyleIdx="5" presStyleCnt="9"/>
      <dgm:spPr/>
    </dgm:pt>
    <dgm:pt modelId="{650266EC-49B4-47D7-BD4F-6737663F6715}" type="pres">
      <dgm:prSet presAssocID="{53D5C334-9BBD-45F8-AF52-BB4F3630044A}" presName="horz1" presStyleCnt="0"/>
      <dgm:spPr/>
    </dgm:pt>
    <dgm:pt modelId="{438AFA1B-E844-429E-AFCF-2D0A49E261B6}" type="pres">
      <dgm:prSet presAssocID="{53D5C334-9BBD-45F8-AF52-BB4F3630044A}" presName="tx1" presStyleLbl="revTx" presStyleIdx="5" presStyleCnt="9"/>
      <dgm:spPr/>
    </dgm:pt>
    <dgm:pt modelId="{947F0A0B-949B-4D58-BB68-16B54D02B06E}" type="pres">
      <dgm:prSet presAssocID="{53D5C334-9BBD-45F8-AF52-BB4F3630044A}" presName="vert1" presStyleCnt="0"/>
      <dgm:spPr/>
    </dgm:pt>
    <dgm:pt modelId="{B407E6E5-F1AE-46FF-8593-C996C6CC0FA2}" type="pres">
      <dgm:prSet presAssocID="{B24F5AFC-CFDA-454C-9621-F3FDC9E11E7B}" presName="thickLine" presStyleLbl="alignNode1" presStyleIdx="6" presStyleCnt="9"/>
      <dgm:spPr/>
    </dgm:pt>
    <dgm:pt modelId="{00144149-8272-4683-86E2-3E7B816A1A6F}" type="pres">
      <dgm:prSet presAssocID="{B24F5AFC-CFDA-454C-9621-F3FDC9E11E7B}" presName="horz1" presStyleCnt="0"/>
      <dgm:spPr/>
    </dgm:pt>
    <dgm:pt modelId="{FDADAD2E-4DE9-46B7-A862-3BDB8750665E}" type="pres">
      <dgm:prSet presAssocID="{B24F5AFC-CFDA-454C-9621-F3FDC9E11E7B}" presName="tx1" presStyleLbl="revTx" presStyleIdx="6" presStyleCnt="9"/>
      <dgm:spPr/>
    </dgm:pt>
    <dgm:pt modelId="{A5B10581-5256-4A8F-8356-24F0510549CC}" type="pres">
      <dgm:prSet presAssocID="{B24F5AFC-CFDA-454C-9621-F3FDC9E11E7B}" presName="vert1" presStyleCnt="0"/>
      <dgm:spPr/>
    </dgm:pt>
    <dgm:pt modelId="{5E8F66C0-F510-41C6-88DD-6A14D2A15587}" type="pres">
      <dgm:prSet presAssocID="{F464BC65-B26B-48FF-BE2C-D5631C78845A}" presName="thickLine" presStyleLbl="alignNode1" presStyleIdx="7" presStyleCnt="9"/>
      <dgm:spPr/>
    </dgm:pt>
    <dgm:pt modelId="{350E01F8-266E-4FE7-BFDE-624BC8AB17E5}" type="pres">
      <dgm:prSet presAssocID="{F464BC65-B26B-48FF-BE2C-D5631C78845A}" presName="horz1" presStyleCnt="0"/>
      <dgm:spPr/>
    </dgm:pt>
    <dgm:pt modelId="{27F2A581-F94A-47EA-8AD2-E2CCAB5D1F57}" type="pres">
      <dgm:prSet presAssocID="{F464BC65-B26B-48FF-BE2C-D5631C78845A}" presName="tx1" presStyleLbl="revTx" presStyleIdx="7" presStyleCnt="9"/>
      <dgm:spPr/>
    </dgm:pt>
    <dgm:pt modelId="{A95F2D35-2E68-42F0-AA34-BDB38D456E36}" type="pres">
      <dgm:prSet presAssocID="{F464BC65-B26B-48FF-BE2C-D5631C78845A}" presName="vert1" presStyleCnt="0"/>
      <dgm:spPr/>
    </dgm:pt>
    <dgm:pt modelId="{AF7DAD72-4CB1-4D58-984C-7CD1AAB29046}" type="pres">
      <dgm:prSet presAssocID="{49AB7B0B-8360-4E76-BE31-084BD6007A52}" presName="thickLine" presStyleLbl="alignNode1" presStyleIdx="8" presStyleCnt="9"/>
      <dgm:spPr/>
    </dgm:pt>
    <dgm:pt modelId="{107F690F-3620-4D6A-8CC0-DC66D0090D77}" type="pres">
      <dgm:prSet presAssocID="{49AB7B0B-8360-4E76-BE31-084BD6007A52}" presName="horz1" presStyleCnt="0"/>
      <dgm:spPr/>
    </dgm:pt>
    <dgm:pt modelId="{11985820-A22A-434D-A6D1-6803CD9E7A36}" type="pres">
      <dgm:prSet presAssocID="{49AB7B0B-8360-4E76-BE31-084BD6007A52}" presName="tx1" presStyleLbl="revTx" presStyleIdx="8" presStyleCnt="9"/>
      <dgm:spPr/>
    </dgm:pt>
    <dgm:pt modelId="{C3CE7211-B1B2-4BEA-96AE-61E1EFC1BBCC}" type="pres">
      <dgm:prSet presAssocID="{49AB7B0B-8360-4E76-BE31-084BD6007A52}" presName="vert1" presStyleCnt="0"/>
      <dgm:spPr/>
    </dgm:pt>
  </dgm:ptLst>
  <dgm:cxnLst>
    <dgm:cxn modelId="{9BFD7532-4EFB-4236-972D-E54178416A1E}" srcId="{2A17F879-0004-4605-8180-0DD2707318ED}" destId="{B24F5AFC-CFDA-454C-9621-F3FDC9E11E7B}" srcOrd="6" destOrd="0" parTransId="{19D6ED0E-FD08-4355-9B03-BD59C595CE3E}" sibTransId="{AACAD8B5-8B84-4C4D-B3C9-B3690598D5D8}"/>
    <dgm:cxn modelId="{A3BB963B-116D-48F7-AC71-4F39D42EC2E1}" type="presOf" srcId="{49AB7B0B-8360-4E76-BE31-084BD6007A52}" destId="{11985820-A22A-434D-A6D1-6803CD9E7A36}" srcOrd="0" destOrd="0" presId="urn:microsoft.com/office/officeart/2008/layout/LinedList"/>
    <dgm:cxn modelId="{41AD043F-3234-4F36-BAAC-C9A35A0368DB}" type="presOf" srcId="{B24F5AFC-CFDA-454C-9621-F3FDC9E11E7B}" destId="{FDADAD2E-4DE9-46B7-A862-3BDB8750665E}" srcOrd="0" destOrd="0" presId="urn:microsoft.com/office/officeart/2008/layout/LinedList"/>
    <dgm:cxn modelId="{091BB949-22E4-48D7-BA3F-EFFA08D7CF5D}" srcId="{2A17F879-0004-4605-8180-0DD2707318ED}" destId="{C6211D4D-A135-43CE-AEB6-7D9BA9DC3ACB}" srcOrd="1" destOrd="0" parTransId="{AD02885C-48D3-45E5-8C35-7EA867A330BD}" sibTransId="{01972A90-E8FE-4B8D-B576-C6F84C34CB5A}"/>
    <dgm:cxn modelId="{CC6BF04A-6303-4A6F-8937-E9477142CF19}" type="presOf" srcId="{FF34CEB3-3A64-4761-B77B-F47FEDAFC13E}" destId="{F75AAB58-1CF9-4552-9FEF-EFA6516CD5B2}" srcOrd="0" destOrd="0" presId="urn:microsoft.com/office/officeart/2008/layout/LinedList"/>
    <dgm:cxn modelId="{422E054B-5A4E-4CDB-B1DE-0F4DC11B9C30}" type="presOf" srcId="{53D5C334-9BBD-45F8-AF52-BB4F3630044A}" destId="{438AFA1B-E844-429E-AFCF-2D0A49E261B6}" srcOrd="0" destOrd="0" presId="urn:microsoft.com/office/officeart/2008/layout/LinedList"/>
    <dgm:cxn modelId="{060C496B-FC0B-4773-A8BF-281421FE204A}" srcId="{2A17F879-0004-4605-8180-0DD2707318ED}" destId="{F464BC65-B26B-48FF-BE2C-D5631C78845A}" srcOrd="7" destOrd="0" parTransId="{CDD5E798-30A2-4232-8BE5-DED76431D92C}" sibTransId="{4571C8A5-23FD-413F-AE4D-6239525686CA}"/>
    <dgm:cxn modelId="{3DC49F78-4EC8-4D16-A14B-912B955F785D}" type="presOf" srcId="{2A17F879-0004-4605-8180-0DD2707318ED}" destId="{F3E763CE-2E2D-4E50-B47D-F252F31F0F32}" srcOrd="0" destOrd="0" presId="urn:microsoft.com/office/officeart/2008/layout/LinedList"/>
    <dgm:cxn modelId="{93A2B086-E7EF-48E5-9C09-A9BFD13522EC}" srcId="{2A17F879-0004-4605-8180-0DD2707318ED}" destId="{FF34CEB3-3A64-4761-B77B-F47FEDAFC13E}" srcOrd="0" destOrd="0" parTransId="{28106B0F-3213-4672-99CC-BC5762264104}" sibTransId="{29C72CE5-4AAA-4607-BF55-B0EFA3C901BD}"/>
    <dgm:cxn modelId="{2F55F187-804F-4CFD-8F23-09FBADF0DA98}" srcId="{2A17F879-0004-4605-8180-0DD2707318ED}" destId="{53D5C334-9BBD-45F8-AF52-BB4F3630044A}" srcOrd="5" destOrd="0" parTransId="{BA8E05C2-0B87-42C0-A780-6E1193F3407D}" sibTransId="{47F027FB-7EE0-4388-8249-6293B8E234B1}"/>
    <dgm:cxn modelId="{F363618A-C457-4387-AE2D-6221412B6B0F}" srcId="{2A17F879-0004-4605-8180-0DD2707318ED}" destId="{3C8EFC8A-4424-4634-917C-CB6F87D19557}" srcOrd="2" destOrd="0" parTransId="{3ED9FB2C-AD50-4809-A4F0-11365070F8E7}" sibTransId="{BFEDB6F2-2EDB-4D40-977B-D68CEC92DFCA}"/>
    <dgm:cxn modelId="{AADEA78D-A295-4B82-A679-4084889540E8}" type="presOf" srcId="{3C8EFC8A-4424-4634-917C-CB6F87D19557}" destId="{7DBA4592-AE7E-41FC-BA07-9BED1EF17E39}" srcOrd="0" destOrd="0" presId="urn:microsoft.com/office/officeart/2008/layout/LinedList"/>
    <dgm:cxn modelId="{FC57BFA7-DF21-45FA-BF01-DAF81B880CA5}" type="presOf" srcId="{1DF50473-B2D3-4B63-AE94-9C23413C148A}" destId="{517ACB3B-C6DC-49EB-9387-7F880FF9837D}" srcOrd="0" destOrd="0" presId="urn:microsoft.com/office/officeart/2008/layout/LinedList"/>
    <dgm:cxn modelId="{10E887AD-FF1B-4E03-B644-95AD8F4246DD}" srcId="{2A17F879-0004-4605-8180-0DD2707318ED}" destId="{A2ECB956-A6B2-4C49-9471-7A440E17F428}" srcOrd="3" destOrd="0" parTransId="{5C177F4A-D516-417E-8EE7-B321AEC3B341}" sibTransId="{4CC12DE7-067C-4F91-87A5-7C2043DAF096}"/>
    <dgm:cxn modelId="{070DB8B5-6286-4502-8CE9-77BDB0D22AD8}" type="presOf" srcId="{A2ECB956-A6B2-4C49-9471-7A440E17F428}" destId="{8E8BCB52-E662-4BB9-B90E-BFD9D78CBB82}" srcOrd="0" destOrd="0" presId="urn:microsoft.com/office/officeart/2008/layout/LinedList"/>
    <dgm:cxn modelId="{B1DA65C0-0031-41F0-A23D-AD70520D826D}" type="presOf" srcId="{C6211D4D-A135-43CE-AEB6-7D9BA9DC3ACB}" destId="{6AA49174-1509-423B-9453-1CBCF4CD9D22}" srcOrd="0" destOrd="0" presId="urn:microsoft.com/office/officeart/2008/layout/LinedList"/>
    <dgm:cxn modelId="{3EFFFDC1-14DA-4EE6-A1AD-11169028FB90}" srcId="{2A17F879-0004-4605-8180-0DD2707318ED}" destId="{49AB7B0B-8360-4E76-BE31-084BD6007A52}" srcOrd="8" destOrd="0" parTransId="{40C8D509-C54D-4C63-A9EB-B614B2A620D7}" sibTransId="{7B906FA1-4E14-4BF5-A695-438CA676946F}"/>
    <dgm:cxn modelId="{8617C1DA-3B44-4880-9DAB-50F1D142CBC7}" srcId="{2A17F879-0004-4605-8180-0DD2707318ED}" destId="{1DF50473-B2D3-4B63-AE94-9C23413C148A}" srcOrd="4" destOrd="0" parTransId="{F3D85318-0CB3-4B3E-93A0-DE2A6F0F9EC0}" sibTransId="{C26227F1-0D53-4AAC-B56F-AE1CE8C5C8B0}"/>
    <dgm:cxn modelId="{54B19DFC-CFA9-46B9-84EA-0091A45342BD}" type="presOf" srcId="{F464BC65-B26B-48FF-BE2C-D5631C78845A}" destId="{27F2A581-F94A-47EA-8AD2-E2CCAB5D1F57}" srcOrd="0" destOrd="0" presId="urn:microsoft.com/office/officeart/2008/layout/LinedList"/>
    <dgm:cxn modelId="{465F9EE3-44EA-4AC3-AE24-5356C5D174CD}" type="presParOf" srcId="{F3E763CE-2E2D-4E50-B47D-F252F31F0F32}" destId="{92AA697E-7C9C-4E89-B0D4-F83D4352B306}" srcOrd="0" destOrd="0" presId="urn:microsoft.com/office/officeart/2008/layout/LinedList"/>
    <dgm:cxn modelId="{A1864952-810F-4D67-9FB8-03E9935D66E0}" type="presParOf" srcId="{F3E763CE-2E2D-4E50-B47D-F252F31F0F32}" destId="{906FC597-BD0F-4FD6-A852-3D12CCCF6936}" srcOrd="1" destOrd="0" presId="urn:microsoft.com/office/officeart/2008/layout/LinedList"/>
    <dgm:cxn modelId="{F78828A4-8A2E-437B-A992-8122E4ADFE2C}" type="presParOf" srcId="{906FC597-BD0F-4FD6-A852-3D12CCCF6936}" destId="{F75AAB58-1CF9-4552-9FEF-EFA6516CD5B2}" srcOrd="0" destOrd="0" presId="urn:microsoft.com/office/officeart/2008/layout/LinedList"/>
    <dgm:cxn modelId="{5CDA1758-5BF4-4CE3-8FED-E73716B6EA96}" type="presParOf" srcId="{906FC597-BD0F-4FD6-A852-3D12CCCF6936}" destId="{7EC7C4DC-6FF1-4D90-8CEF-D35560E61F6E}" srcOrd="1" destOrd="0" presId="urn:microsoft.com/office/officeart/2008/layout/LinedList"/>
    <dgm:cxn modelId="{81A0B83F-4146-479D-98BF-6CF2A6883DDE}" type="presParOf" srcId="{F3E763CE-2E2D-4E50-B47D-F252F31F0F32}" destId="{60A72B02-671C-48D2-8A82-8C2F97439AE2}" srcOrd="2" destOrd="0" presId="urn:microsoft.com/office/officeart/2008/layout/LinedList"/>
    <dgm:cxn modelId="{368FA75A-44B8-4DE7-AA13-2E9979CDCF38}" type="presParOf" srcId="{F3E763CE-2E2D-4E50-B47D-F252F31F0F32}" destId="{CAAEFE63-A91B-4162-BC6A-7950CCCC89D3}" srcOrd="3" destOrd="0" presId="urn:microsoft.com/office/officeart/2008/layout/LinedList"/>
    <dgm:cxn modelId="{C872AA81-FD9B-4ED2-83E0-680DD90A0F60}" type="presParOf" srcId="{CAAEFE63-A91B-4162-BC6A-7950CCCC89D3}" destId="{6AA49174-1509-423B-9453-1CBCF4CD9D22}" srcOrd="0" destOrd="0" presId="urn:microsoft.com/office/officeart/2008/layout/LinedList"/>
    <dgm:cxn modelId="{07E791DA-5507-4074-97C4-C20E7C9AAC34}" type="presParOf" srcId="{CAAEFE63-A91B-4162-BC6A-7950CCCC89D3}" destId="{97B0BF15-3836-4086-9D2F-1D23634C7048}" srcOrd="1" destOrd="0" presId="urn:microsoft.com/office/officeart/2008/layout/LinedList"/>
    <dgm:cxn modelId="{FCCCCC8F-B0C7-47C0-B6EE-4206960363E6}" type="presParOf" srcId="{F3E763CE-2E2D-4E50-B47D-F252F31F0F32}" destId="{293EF2DA-6F8B-4133-BC5B-2B1B6AD2C821}" srcOrd="4" destOrd="0" presId="urn:microsoft.com/office/officeart/2008/layout/LinedList"/>
    <dgm:cxn modelId="{B964619B-82DB-4E03-BD4D-FCE034C8EA3B}" type="presParOf" srcId="{F3E763CE-2E2D-4E50-B47D-F252F31F0F32}" destId="{069FAC31-C712-4A19-9EE6-1913B3A90A01}" srcOrd="5" destOrd="0" presId="urn:microsoft.com/office/officeart/2008/layout/LinedList"/>
    <dgm:cxn modelId="{479989B3-6784-4786-BCDC-E63A6CF2F615}" type="presParOf" srcId="{069FAC31-C712-4A19-9EE6-1913B3A90A01}" destId="{7DBA4592-AE7E-41FC-BA07-9BED1EF17E39}" srcOrd="0" destOrd="0" presId="urn:microsoft.com/office/officeart/2008/layout/LinedList"/>
    <dgm:cxn modelId="{758E3285-F249-4AE2-BE65-E32EC25846C9}" type="presParOf" srcId="{069FAC31-C712-4A19-9EE6-1913B3A90A01}" destId="{35CC692B-C777-4AAC-B796-4AB6823EC252}" srcOrd="1" destOrd="0" presId="urn:microsoft.com/office/officeart/2008/layout/LinedList"/>
    <dgm:cxn modelId="{1AADF895-42F5-4166-93FD-94EEC6B3E157}" type="presParOf" srcId="{F3E763CE-2E2D-4E50-B47D-F252F31F0F32}" destId="{45D89395-FC75-43B3-ADB3-D992038B994D}" srcOrd="6" destOrd="0" presId="urn:microsoft.com/office/officeart/2008/layout/LinedList"/>
    <dgm:cxn modelId="{086A4CF5-C0B4-4F46-9643-19BC830BA94F}" type="presParOf" srcId="{F3E763CE-2E2D-4E50-B47D-F252F31F0F32}" destId="{9A38030C-91C8-4943-BD70-905E542E4F15}" srcOrd="7" destOrd="0" presId="urn:microsoft.com/office/officeart/2008/layout/LinedList"/>
    <dgm:cxn modelId="{EFCDC561-BF6A-47B2-83D1-E44E444F7BD2}" type="presParOf" srcId="{9A38030C-91C8-4943-BD70-905E542E4F15}" destId="{8E8BCB52-E662-4BB9-B90E-BFD9D78CBB82}" srcOrd="0" destOrd="0" presId="urn:microsoft.com/office/officeart/2008/layout/LinedList"/>
    <dgm:cxn modelId="{8C2B91F1-C308-4B51-B81C-080E0C340046}" type="presParOf" srcId="{9A38030C-91C8-4943-BD70-905E542E4F15}" destId="{05A7D84C-5AC4-4311-B010-2462F40BD293}" srcOrd="1" destOrd="0" presId="urn:microsoft.com/office/officeart/2008/layout/LinedList"/>
    <dgm:cxn modelId="{F8263F2D-8AD5-4F77-BE25-1F8EAE57413C}" type="presParOf" srcId="{F3E763CE-2E2D-4E50-B47D-F252F31F0F32}" destId="{3BC37544-C695-49C8-BD5A-839E1E409C6A}" srcOrd="8" destOrd="0" presId="urn:microsoft.com/office/officeart/2008/layout/LinedList"/>
    <dgm:cxn modelId="{276F4C64-125D-496C-A790-82006CDB4546}" type="presParOf" srcId="{F3E763CE-2E2D-4E50-B47D-F252F31F0F32}" destId="{9B476DB7-519B-47E9-941F-053B3BBACD8F}" srcOrd="9" destOrd="0" presId="urn:microsoft.com/office/officeart/2008/layout/LinedList"/>
    <dgm:cxn modelId="{C86D27A1-C44E-47F6-AF73-8A02DF8C784A}" type="presParOf" srcId="{9B476DB7-519B-47E9-941F-053B3BBACD8F}" destId="{517ACB3B-C6DC-49EB-9387-7F880FF9837D}" srcOrd="0" destOrd="0" presId="urn:microsoft.com/office/officeart/2008/layout/LinedList"/>
    <dgm:cxn modelId="{66E62542-03D6-4CB8-AE1C-44DC90B89356}" type="presParOf" srcId="{9B476DB7-519B-47E9-941F-053B3BBACD8F}" destId="{E9339EC2-0259-4E79-97B7-E29B5DA84F86}" srcOrd="1" destOrd="0" presId="urn:microsoft.com/office/officeart/2008/layout/LinedList"/>
    <dgm:cxn modelId="{E4D3445D-1F66-4DF0-B492-D17466E4B9D3}" type="presParOf" srcId="{F3E763CE-2E2D-4E50-B47D-F252F31F0F32}" destId="{DD7AF9C2-791A-484E-91B4-CF19965EBEC6}" srcOrd="10" destOrd="0" presId="urn:microsoft.com/office/officeart/2008/layout/LinedList"/>
    <dgm:cxn modelId="{633CF643-3384-4F15-8287-B804BD642F82}" type="presParOf" srcId="{F3E763CE-2E2D-4E50-B47D-F252F31F0F32}" destId="{650266EC-49B4-47D7-BD4F-6737663F6715}" srcOrd="11" destOrd="0" presId="urn:microsoft.com/office/officeart/2008/layout/LinedList"/>
    <dgm:cxn modelId="{D4784D64-2B2C-4227-B942-2CF911F46CB1}" type="presParOf" srcId="{650266EC-49B4-47D7-BD4F-6737663F6715}" destId="{438AFA1B-E844-429E-AFCF-2D0A49E261B6}" srcOrd="0" destOrd="0" presId="urn:microsoft.com/office/officeart/2008/layout/LinedList"/>
    <dgm:cxn modelId="{1F981B8B-0B1A-42BE-8A48-2743B070690A}" type="presParOf" srcId="{650266EC-49B4-47D7-BD4F-6737663F6715}" destId="{947F0A0B-949B-4D58-BB68-16B54D02B06E}" srcOrd="1" destOrd="0" presId="urn:microsoft.com/office/officeart/2008/layout/LinedList"/>
    <dgm:cxn modelId="{94E381DD-B15C-4C12-9A3E-D48A366E7424}" type="presParOf" srcId="{F3E763CE-2E2D-4E50-B47D-F252F31F0F32}" destId="{B407E6E5-F1AE-46FF-8593-C996C6CC0FA2}" srcOrd="12" destOrd="0" presId="urn:microsoft.com/office/officeart/2008/layout/LinedList"/>
    <dgm:cxn modelId="{6122C2CE-8C75-4A0A-B8C3-7C652AFD38E1}" type="presParOf" srcId="{F3E763CE-2E2D-4E50-B47D-F252F31F0F32}" destId="{00144149-8272-4683-86E2-3E7B816A1A6F}" srcOrd="13" destOrd="0" presId="urn:microsoft.com/office/officeart/2008/layout/LinedList"/>
    <dgm:cxn modelId="{228693E3-A625-45B1-ADD0-DC887AB19819}" type="presParOf" srcId="{00144149-8272-4683-86E2-3E7B816A1A6F}" destId="{FDADAD2E-4DE9-46B7-A862-3BDB8750665E}" srcOrd="0" destOrd="0" presId="urn:microsoft.com/office/officeart/2008/layout/LinedList"/>
    <dgm:cxn modelId="{37D0CBAE-8C10-4F17-A615-860DE9280114}" type="presParOf" srcId="{00144149-8272-4683-86E2-3E7B816A1A6F}" destId="{A5B10581-5256-4A8F-8356-24F0510549CC}" srcOrd="1" destOrd="0" presId="urn:microsoft.com/office/officeart/2008/layout/LinedList"/>
    <dgm:cxn modelId="{8A7049E4-49AA-4BFF-A1A5-94757646FCA0}" type="presParOf" srcId="{F3E763CE-2E2D-4E50-B47D-F252F31F0F32}" destId="{5E8F66C0-F510-41C6-88DD-6A14D2A15587}" srcOrd="14" destOrd="0" presId="urn:microsoft.com/office/officeart/2008/layout/LinedList"/>
    <dgm:cxn modelId="{A1F83717-7BF9-486C-9A96-642535AB4858}" type="presParOf" srcId="{F3E763CE-2E2D-4E50-B47D-F252F31F0F32}" destId="{350E01F8-266E-4FE7-BFDE-624BC8AB17E5}" srcOrd="15" destOrd="0" presId="urn:microsoft.com/office/officeart/2008/layout/LinedList"/>
    <dgm:cxn modelId="{F41266A3-CA62-4ED8-BD7A-9BF8ABB9ADAC}" type="presParOf" srcId="{350E01F8-266E-4FE7-BFDE-624BC8AB17E5}" destId="{27F2A581-F94A-47EA-8AD2-E2CCAB5D1F57}" srcOrd="0" destOrd="0" presId="urn:microsoft.com/office/officeart/2008/layout/LinedList"/>
    <dgm:cxn modelId="{2AA560DC-19A8-49AC-B872-4F3099AB70FD}" type="presParOf" srcId="{350E01F8-266E-4FE7-BFDE-624BC8AB17E5}" destId="{A95F2D35-2E68-42F0-AA34-BDB38D456E36}" srcOrd="1" destOrd="0" presId="urn:microsoft.com/office/officeart/2008/layout/LinedList"/>
    <dgm:cxn modelId="{7DD80E28-DE55-42A9-AC5F-3FC571D5DE56}" type="presParOf" srcId="{F3E763CE-2E2D-4E50-B47D-F252F31F0F32}" destId="{AF7DAD72-4CB1-4D58-984C-7CD1AAB29046}" srcOrd="16" destOrd="0" presId="urn:microsoft.com/office/officeart/2008/layout/LinedList"/>
    <dgm:cxn modelId="{D588D042-1188-4746-9F51-9FB7A416026E}" type="presParOf" srcId="{F3E763CE-2E2D-4E50-B47D-F252F31F0F32}" destId="{107F690F-3620-4D6A-8CC0-DC66D0090D77}" srcOrd="17" destOrd="0" presId="urn:microsoft.com/office/officeart/2008/layout/LinedList"/>
    <dgm:cxn modelId="{F7715F0C-77F4-443B-B67A-72EAD2C854A4}" type="presParOf" srcId="{107F690F-3620-4D6A-8CC0-DC66D0090D77}" destId="{11985820-A22A-434D-A6D1-6803CD9E7A36}" srcOrd="0" destOrd="0" presId="urn:microsoft.com/office/officeart/2008/layout/LinedList"/>
    <dgm:cxn modelId="{D911A1F1-87DD-4560-A6E4-8A7C76CF6CE9}" type="presParOf" srcId="{107F690F-3620-4D6A-8CC0-DC66D0090D77}" destId="{C3CE7211-B1B2-4BEA-96AE-61E1EFC1BBC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17F879-0004-4605-8180-0DD2707318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F34CEB3-3A64-4761-B77B-F47FEDAFC13E}">
      <dgm:prSe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Start with Positive Mindset</a:t>
          </a:r>
          <a:endParaRPr lang="en-US" dirty="0"/>
        </a:p>
      </dgm:t>
    </dgm:pt>
    <dgm:pt modelId="{28106B0F-3213-4672-99CC-BC5762264104}" type="parTrans" cxnId="{93A2B086-E7EF-48E5-9C09-A9BFD13522EC}">
      <dgm:prSet/>
      <dgm:spPr/>
      <dgm:t>
        <a:bodyPr/>
        <a:lstStyle/>
        <a:p>
          <a:endParaRPr lang="en-US"/>
        </a:p>
      </dgm:t>
    </dgm:pt>
    <dgm:pt modelId="{29C72CE5-4AAA-4607-BF55-B0EFA3C901BD}" type="sibTrans" cxnId="{93A2B086-E7EF-48E5-9C09-A9BFD13522EC}">
      <dgm:prSet/>
      <dgm:spPr/>
      <dgm:t>
        <a:bodyPr/>
        <a:lstStyle/>
        <a:p>
          <a:endParaRPr lang="en-US"/>
        </a:p>
      </dgm:t>
    </dgm:pt>
    <dgm:pt modelId="{C6211D4D-A135-43CE-AEB6-7D9BA9DC3ACB}">
      <dgm:prSe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Engage the Audience</a:t>
          </a:r>
          <a:endParaRPr lang="en-US" dirty="0"/>
        </a:p>
      </dgm:t>
    </dgm:pt>
    <dgm:pt modelId="{AD02885C-48D3-45E5-8C35-7EA867A330BD}" type="parTrans" cxnId="{091BB949-22E4-48D7-BA3F-EFFA08D7CF5D}">
      <dgm:prSet/>
      <dgm:spPr/>
      <dgm:t>
        <a:bodyPr/>
        <a:lstStyle/>
        <a:p>
          <a:endParaRPr lang="en-US"/>
        </a:p>
      </dgm:t>
    </dgm:pt>
    <dgm:pt modelId="{01972A90-E8FE-4B8D-B576-C6F84C34CB5A}" type="sibTrans" cxnId="{091BB949-22E4-48D7-BA3F-EFFA08D7CF5D}">
      <dgm:prSet/>
      <dgm:spPr/>
      <dgm:t>
        <a:bodyPr/>
        <a:lstStyle/>
        <a:p>
          <a:endParaRPr lang="en-US"/>
        </a:p>
      </dgm:t>
    </dgm:pt>
    <dgm:pt modelId="{3C8EFC8A-4424-4634-917C-CB6F87D19557}">
      <dgm:prSet/>
      <dgm:spPr/>
      <dgm:t>
        <a:bodyPr/>
        <a:lstStyle/>
        <a:p>
          <a:r>
            <a:rPr lang="en-US" baseline="0" dirty="0"/>
            <a:t>Use Personal Stories</a:t>
          </a:r>
          <a:endParaRPr lang="en-US" dirty="0"/>
        </a:p>
      </dgm:t>
    </dgm:pt>
    <dgm:pt modelId="{3ED9FB2C-AD50-4809-A4F0-11365070F8E7}" type="parTrans" cxnId="{F363618A-C457-4387-AE2D-6221412B6B0F}">
      <dgm:prSet/>
      <dgm:spPr/>
      <dgm:t>
        <a:bodyPr/>
        <a:lstStyle/>
        <a:p>
          <a:endParaRPr lang="en-US"/>
        </a:p>
      </dgm:t>
    </dgm:pt>
    <dgm:pt modelId="{BFEDB6F2-2EDB-4D40-977B-D68CEC92DFCA}" type="sibTrans" cxnId="{F363618A-C457-4387-AE2D-6221412B6B0F}">
      <dgm:prSet/>
      <dgm:spPr/>
      <dgm:t>
        <a:bodyPr/>
        <a:lstStyle/>
        <a:p>
          <a:endParaRPr lang="en-US"/>
        </a:p>
      </dgm:t>
    </dgm:pt>
    <dgm:pt modelId="{A2ECB956-A6B2-4C49-9471-7A440E17F428}">
      <dgm:prSet/>
      <dgm:spPr/>
      <dgm:t>
        <a:bodyPr/>
        <a:lstStyle/>
        <a:p>
          <a:r>
            <a:rPr lang="en-US" baseline="0" dirty="0"/>
            <a:t>Use Visual Aids</a:t>
          </a:r>
          <a:endParaRPr lang="en-US" dirty="0"/>
        </a:p>
      </dgm:t>
    </dgm:pt>
    <dgm:pt modelId="{5C177F4A-D516-417E-8EE7-B321AEC3B341}" type="parTrans" cxnId="{10E887AD-FF1B-4E03-B644-95AD8F4246DD}">
      <dgm:prSet/>
      <dgm:spPr/>
      <dgm:t>
        <a:bodyPr/>
        <a:lstStyle/>
        <a:p>
          <a:endParaRPr lang="en-US"/>
        </a:p>
      </dgm:t>
    </dgm:pt>
    <dgm:pt modelId="{4CC12DE7-067C-4F91-87A5-7C2043DAF096}" type="sibTrans" cxnId="{10E887AD-FF1B-4E03-B644-95AD8F4246DD}">
      <dgm:prSet/>
      <dgm:spPr/>
      <dgm:t>
        <a:bodyPr/>
        <a:lstStyle/>
        <a:p>
          <a:endParaRPr lang="en-US"/>
        </a:p>
      </dgm:t>
    </dgm:pt>
    <dgm:pt modelId="{1DF50473-B2D3-4B63-AE94-9C23413C148A}">
      <dgm:prSet/>
      <dgm:spPr/>
      <dgm:t>
        <a:bodyPr/>
        <a:lstStyle/>
        <a:p>
          <a:r>
            <a:rPr lang="en-US" baseline="0" dirty="0"/>
            <a:t>Stay Passionate</a:t>
          </a:r>
          <a:endParaRPr lang="en-US" dirty="0"/>
        </a:p>
      </dgm:t>
    </dgm:pt>
    <dgm:pt modelId="{F3D85318-0CB3-4B3E-93A0-DE2A6F0F9EC0}" type="parTrans" cxnId="{8617C1DA-3B44-4880-9DAB-50F1D142CBC7}">
      <dgm:prSet/>
      <dgm:spPr/>
      <dgm:t>
        <a:bodyPr/>
        <a:lstStyle/>
        <a:p>
          <a:endParaRPr lang="en-US"/>
        </a:p>
      </dgm:t>
    </dgm:pt>
    <dgm:pt modelId="{C26227F1-0D53-4AAC-B56F-AE1CE8C5C8B0}" type="sibTrans" cxnId="{8617C1DA-3B44-4880-9DAB-50F1D142CBC7}">
      <dgm:prSet/>
      <dgm:spPr/>
      <dgm:t>
        <a:bodyPr/>
        <a:lstStyle/>
        <a:p>
          <a:endParaRPr lang="en-US"/>
        </a:p>
      </dgm:t>
    </dgm:pt>
    <dgm:pt modelId="{53D5C334-9BBD-45F8-AF52-BB4F3630044A}">
      <dgm:prSet/>
      <dgm:spPr/>
      <dgm:t>
        <a:bodyPr/>
        <a:lstStyle/>
        <a:p>
          <a:r>
            <a:rPr lang="en-US" baseline="0" dirty="0"/>
            <a:t>Vary Your Delivery</a:t>
          </a:r>
          <a:endParaRPr lang="en-US" dirty="0"/>
        </a:p>
      </dgm:t>
    </dgm:pt>
    <dgm:pt modelId="{BA8E05C2-0B87-42C0-A780-6E1193F3407D}" type="parTrans" cxnId="{2F55F187-804F-4CFD-8F23-09FBADF0DA98}">
      <dgm:prSet/>
      <dgm:spPr/>
      <dgm:t>
        <a:bodyPr/>
        <a:lstStyle/>
        <a:p>
          <a:endParaRPr lang="en-US"/>
        </a:p>
      </dgm:t>
    </dgm:pt>
    <dgm:pt modelId="{47F027FB-7EE0-4388-8249-6293B8E234B1}" type="sibTrans" cxnId="{2F55F187-804F-4CFD-8F23-09FBADF0DA98}">
      <dgm:prSet/>
      <dgm:spPr/>
      <dgm:t>
        <a:bodyPr/>
        <a:lstStyle/>
        <a:p>
          <a:endParaRPr lang="en-US"/>
        </a:p>
      </dgm:t>
    </dgm:pt>
    <dgm:pt modelId="{B24F5AFC-CFDA-454C-9621-F3FDC9E11E7B}">
      <dgm:prSet/>
      <dgm:spPr/>
      <dgm:t>
        <a:bodyPr/>
        <a:lstStyle/>
        <a:p>
          <a:r>
            <a:rPr lang="en-US" baseline="0" dirty="0"/>
            <a:t>Use Humor</a:t>
          </a:r>
          <a:endParaRPr lang="en-US" dirty="0"/>
        </a:p>
      </dgm:t>
    </dgm:pt>
    <dgm:pt modelId="{19D6ED0E-FD08-4355-9B03-BD59C595CE3E}" type="parTrans" cxnId="{9BFD7532-4EFB-4236-972D-E54178416A1E}">
      <dgm:prSet/>
      <dgm:spPr/>
      <dgm:t>
        <a:bodyPr/>
        <a:lstStyle/>
        <a:p>
          <a:endParaRPr lang="en-US"/>
        </a:p>
      </dgm:t>
    </dgm:pt>
    <dgm:pt modelId="{AACAD8B5-8B84-4C4D-B3C9-B3690598D5D8}" type="sibTrans" cxnId="{9BFD7532-4EFB-4236-972D-E54178416A1E}">
      <dgm:prSet/>
      <dgm:spPr/>
      <dgm:t>
        <a:bodyPr/>
        <a:lstStyle/>
        <a:p>
          <a:endParaRPr lang="en-US"/>
        </a:p>
      </dgm:t>
    </dgm:pt>
    <dgm:pt modelId="{934F470B-526D-4B6F-ABE0-3C16C810AEB9}" type="pres">
      <dgm:prSet presAssocID="{2A17F879-0004-4605-8180-0DD2707318ED}" presName="linear" presStyleCnt="0">
        <dgm:presLayoutVars>
          <dgm:dir/>
          <dgm:animLvl val="lvl"/>
          <dgm:resizeHandles val="exact"/>
        </dgm:presLayoutVars>
      </dgm:prSet>
      <dgm:spPr/>
    </dgm:pt>
    <dgm:pt modelId="{A2BE57A4-8635-49B1-AC82-E8FC140C5DF9}" type="pres">
      <dgm:prSet presAssocID="{FF34CEB3-3A64-4761-B77B-F47FEDAFC13E}" presName="parentLin" presStyleCnt="0"/>
      <dgm:spPr/>
    </dgm:pt>
    <dgm:pt modelId="{F3BB2768-7961-461C-B6C5-8F197C1CF579}" type="pres">
      <dgm:prSet presAssocID="{FF34CEB3-3A64-4761-B77B-F47FEDAFC13E}" presName="parentLeftMargin" presStyleLbl="node1" presStyleIdx="0" presStyleCnt="7"/>
      <dgm:spPr/>
    </dgm:pt>
    <dgm:pt modelId="{00197997-10B2-47BD-9E57-194F441AC8EA}" type="pres">
      <dgm:prSet presAssocID="{FF34CEB3-3A64-4761-B77B-F47FEDAFC13E}" presName="parentText" presStyleLbl="node1" presStyleIdx="0" presStyleCnt="7">
        <dgm:presLayoutVars>
          <dgm:chMax val="0"/>
          <dgm:bulletEnabled val="1"/>
        </dgm:presLayoutVars>
      </dgm:prSet>
      <dgm:spPr/>
    </dgm:pt>
    <dgm:pt modelId="{0E311AC6-2351-4DBB-A524-A2DEF2D0F3D0}" type="pres">
      <dgm:prSet presAssocID="{FF34CEB3-3A64-4761-B77B-F47FEDAFC13E}" presName="negativeSpace" presStyleCnt="0"/>
      <dgm:spPr/>
    </dgm:pt>
    <dgm:pt modelId="{42773169-49AA-4016-B236-66E77CAFD584}" type="pres">
      <dgm:prSet presAssocID="{FF34CEB3-3A64-4761-B77B-F47FEDAFC13E}" presName="childText" presStyleLbl="conFgAcc1" presStyleIdx="0" presStyleCnt="7">
        <dgm:presLayoutVars>
          <dgm:bulletEnabled val="1"/>
        </dgm:presLayoutVars>
      </dgm:prSet>
      <dgm:spPr/>
    </dgm:pt>
    <dgm:pt modelId="{0888AB9E-1454-4C92-807B-D293CAC409B6}" type="pres">
      <dgm:prSet presAssocID="{29C72CE5-4AAA-4607-BF55-B0EFA3C901BD}" presName="spaceBetweenRectangles" presStyleCnt="0"/>
      <dgm:spPr/>
    </dgm:pt>
    <dgm:pt modelId="{D4FE697E-976B-4B21-9354-1E39D773E719}" type="pres">
      <dgm:prSet presAssocID="{C6211D4D-A135-43CE-AEB6-7D9BA9DC3ACB}" presName="parentLin" presStyleCnt="0"/>
      <dgm:spPr/>
    </dgm:pt>
    <dgm:pt modelId="{39C37E11-1C0F-4686-8A7B-5BFFDD3D6CE6}" type="pres">
      <dgm:prSet presAssocID="{C6211D4D-A135-43CE-AEB6-7D9BA9DC3ACB}" presName="parentLeftMargin" presStyleLbl="node1" presStyleIdx="0" presStyleCnt="7"/>
      <dgm:spPr/>
    </dgm:pt>
    <dgm:pt modelId="{9833BE89-F9DF-44C1-B708-B4D1A5E5A01D}" type="pres">
      <dgm:prSet presAssocID="{C6211D4D-A135-43CE-AEB6-7D9BA9DC3ACB}" presName="parentText" presStyleLbl="node1" presStyleIdx="1" presStyleCnt="7">
        <dgm:presLayoutVars>
          <dgm:chMax val="0"/>
          <dgm:bulletEnabled val="1"/>
        </dgm:presLayoutVars>
      </dgm:prSet>
      <dgm:spPr/>
    </dgm:pt>
    <dgm:pt modelId="{415FF309-08EB-4A26-816F-2CBECD497BDC}" type="pres">
      <dgm:prSet presAssocID="{C6211D4D-A135-43CE-AEB6-7D9BA9DC3ACB}" presName="negativeSpace" presStyleCnt="0"/>
      <dgm:spPr/>
    </dgm:pt>
    <dgm:pt modelId="{DDD235BA-8AC4-4216-9F95-A08A4A10B3E7}" type="pres">
      <dgm:prSet presAssocID="{C6211D4D-A135-43CE-AEB6-7D9BA9DC3ACB}" presName="childText" presStyleLbl="conFgAcc1" presStyleIdx="1" presStyleCnt="7">
        <dgm:presLayoutVars>
          <dgm:bulletEnabled val="1"/>
        </dgm:presLayoutVars>
      </dgm:prSet>
      <dgm:spPr/>
    </dgm:pt>
    <dgm:pt modelId="{2BD38AF2-B965-42E1-8964-A24F698432F8}" type="pres">
      <dgm:prSet presAssocID="{01972A90-E8FE-4B8D-B576-C6F84C34CB5A}" presName="spaceBetweenRectangles" presStyleCnt="0"/>
      <dgm:spPr/>
    </dgm:pt>
    <dgm:pt modelId="{83F453E4-1BAB-4103-AD01-0D0EE7EFA6F5}" type="pres">
      <dgm:prSet presAssocID="{3C8EFC8A-4424-4634-917C-CB6F87D19557}" presName="parentLin" presStyleCnt="0"/>
      <dgm:spPr/>
    </dgm:pt>
    <dgm:pt modelId="{13B7E8E2-34C2-4097-8E43-1CA7BE656B3E}" type="pres">
      <dgm:prSet presAssocID="{3C8EFC8A-4424-4634-917C-CB6F87D19557}" presName="parentLeftMargin" presStyleLbl="node1" presStyleIdx="1" presStyleCnt="7"/>
      <dgm:spPr/>
    </dgm:pt>
    <dgm:pt modelId="{586A7335-83A2-46B6-9480-22B79350B600}" type="pres">
      <dgm:prSet presAssocID="{3C8EFC8A-4424-4634-917C-CB6F87D19557}" presName="parentText" presStyleLbl="node1" presStyleIdx="2" presStyleCnt="7">
        <dgm:presLayoutVars>
          <dgm:chMax val="0"/>
          <dgm:bulletEnabled val="1"/>
        </dgm:presLayoutVars>
      </dgm:prSet>
      <dgm:spPr/>
    </dgm:pt>
    <dgm:pt modelId="{90CC57CC-DFD3-4931-A606-B2E5CDE818F2}" type="pres">
      <dgm:prSet presAssocID="{3C8EFC8A-4424-4634-917C-CB6F87D19557}" presName="negativeSpace" presStyleCnt="0"/>
      <dgm:spPr/>
    </dgm:pt>
    <dgm:pt modelId="{F7B8DB38-DDDA-48AD-9F39-3BA23960DC2C}" type="pres">
      <dgm:prSet presAssocID="{3C8EFC8A-4424-4634-917C-CB6F87D19557}" presName="childText" presStyleLbl="conFgAcc1" presStyleIdx="2" presStyleCnt="7">
        <dgm:presLayoutVars>
          <dgm:bulletEnabled val="1"/>
        </dgm:presLayoutVars>
      </dgm:prSet>
      <dgm:spPr/>
    </dgm:pt>
    <dgm:pt modelId="{CE64AD3E-4FEB-4A44-A879-460B0F76F0AA}" type="pres">
      <dgm:prSet presAssocID="{BFEDB6F2-2EDB-4D40-977B-D68CEC92DFCA}" presName="spaceBetweenRectangles" presStyleCnt="0"/>
      <dgm:spPr/>
    </dgm:pt>
    <dgm:pt modelId="{19EC6C06-4702-4E63-ADA9-5FA1986B6A3A}" type="pres">
      <dgm:prSet presAssocID="{A2ECB956-A6B2-4C49-9471-7A440E17F428}" presName="parentLin" presStyleCnt="0"/>
      <dgm:spPr/>
    </dgm:pt>
    <dgm:pt modelId="{34D5A18E-CB66-484C-905B-F2912931CF0B}" type="pres">
      <dgm:prSet presAssocID="{A2ECB956-A6B2-4C49-9471-7A440E17F428}" presName="parentLeftMargin" presStyleLbl="node1" presStyleIdx="2" presStyleCnt="7"/>
      <dgm:spPr/>
    </dgm:pt>
    <dgm:pt modelId="{BD794B71-4CDF-4ECF-BCE5-436E01404AC5}" type="pres">
      <dgm:prSet presAssocID="{A2ECB956-A6B2-4C49-9471-7A440E17F428}" presName="parentText" presStyleLbl="node1" presStyleIdx="3" presStyleCnt="7">
        <dgm:presLayoutVars>
          <dgm:chMax val="0"/>
          <dgm:bulletEnabled val="1"/>
        </dgm:presLayoutVars>
      </dgm:prSet>
      <dgm:spPr/>
    </dgm:pt>
    <dgm:pt modelId="{09FDB2FD-2DDB-4718-AAAE-85EAF0FAD156}" type="pres">
      <dgm:prSet presAssocID="{A2ECB956-A6B2-4C49-9471-7A440E17F428}" presName="negativeSpace" presStyleCnt="0"/>
      <dgm:spPr/>
    </dgm:pt>
    <dgm:pt modelId="{75879BD9-7D6C-414C-82D4-A6CB37925FCA}" type="pres">
      <dgm:prSet presAssocID="{A2ECB956-A6B2-4C49-9471-7A440E17F428}" presName="childText" presStyleLbl="conFgAcc1" presStyleIdx="3" presStyleCnt="7">
        <dgm:presLayoutVars>
          <dgm:bulletEnabled val="1"/>
        </dgm:presLayoutVars>
      </dgm:prSet>
      <dgm:spPr/>
    </dgm:pt>
    <dgm:pt modelId="{932A2704-7AA2-487F-A725-CED5B18AAC18}" type="pres">
      <dgm:prSet presAssocID="{4CC12DE7-067C-4F91-87A5-7C2043DAF096}" presName="spaceBetweenRectangles" presStyleCnt="0"/>
      <dgm:spPr/>
    </dgm:pt>
    <dgm:pt modelId="{F35507DA-F90F-4456-8E4C-3C14E39CA0D5}" type="pres">
      <dgm:prSet presAssocID="{1DF50473-B2D3-4B63-AE94-9C23413C148A}" presName="parentLin" presStyleCnt="0"/>
      <dgm:spPr/>
    </dgm:pt>
    <dgm:pt modelId="{3642EA53-961E-418D-A605-13612B2F5665}" type="pres">
      <dgm:prSet presAssocID="{1DF50473-B2D3-4B63-AE94-9C23413C148A}" presName="parentLeftMargin" presStyleLbl="node1" presStyleIdx="3" presStyleCnt="7"/>
      <dgm:spPr/>
    </dgm:pt>
    <dgm:pt modelId="{63945932-08F3-455E-9630-F16D100AC5B1}" type="pres">
      <dgm:prSet presAssocID="{1DF50473-B2D3-4B63-AE94-9C23413C148A}" presName="parentText" presStyleLbl="node1" presStyleIdx="4" presStyleCnt="7">
        <dgm:presLayoutVars>
          <dgm:chMax val="0"/>
          <dgm:bulletEnabled val="1"/>
        </dgm:presLayoutVars>
      </dgm:prSet>
      <dgm:spPr/>
    </dgm:pt>
    <dgm:pt modelId="{3D1A4B3B-B912-468C-8CB0-779F0C2F5238}" type="pres">
      <dgm:prSet presAssocID="{1DF50473-B2D3-4B63-AE94-9C23413C148A}" presName="negativeSpace" presStyleCnt="0"/>
      <dgm:spPr/>
    </dgm:pt>
    <dgm:pt modelId="{C9EB8BA0-F1CB-42CD-B782-B209B3B6C351}" type="pres">
      <dgm:prSet presAssocID="{1DF50473-B2D3-4B63-AE94-9C23413C148A}" presName="childText" presStyleLbl="conFgAcc1" presStyleIdx="4" presStyleCnt="7">
        <dgm:presLayoutVars>
          <dgm:bulletEnabled val="1"/>
        </dgm:presLayoutVars>
      </dgm:prSet>
      <dgm:spPr/>
    </dgm:pt>
    <dgm:pt modelId="{112B9590-3FC9-483F-8299-7D230A531A0C}" type="pres">
      <dgm:prSet presAssocID="{C26227F1-0D53-4AAC-B56F-AE1CE8C5C8B0}" presName="spaceBetweenRectangles" presStyleCnt="0"/>
      <dgm:spPr/>
    </dgm:pt>
    <dgm:pt modelId="{5146F459-DC6B-4AEA-87A3-CF4E853D8DFF}" type="pres">
      <dgm:prSet presAssocID="{53D5C334-9BBD-45F8-AF52-BB4F3630044A}" presName="parentLin" presStyleCnt="0"/>
      <dgm:spPr/>
    </dgm:pt>
    <dgm:pt modelId="{6EB61253-879A-48DB-BBBF-2B1D1B47751C}" type="pres">
      <dgm:prSet presAssocID="{53D5C334-9BBD-45F8-AF52-BB4F3630044A}" presName="parentLeftMargin" presStyleLbl="node1" presStyleIdx="4" presStyleCnt="7"/>
      <dgm:spPr/>
    </dgm:pt>
    <dgm:pt modelId="{08EF44CB-7857-44DE-B441-DD44D114C7F8}" type="pres">
      <dgm:prSet presAssocID="{53D5C334-9BBD-45F8-AF52-BB4F3630044A}" presName="parentText" presStyleLbl="node1" presStyleIdx="5" presStyleCnt="7">
        <dgm:presLayoutVars>
          <dgm:chMax val="0"/>
          <dgm:bulletEnabled val="1"/>
        </dgm:presLayoutVars>
      </dgm:prSet>
      <dgm:spPr/>
    </dgm:pt>
    <dgm:pt modelId="{55D37D90-254E-4751-A8E2-09A5660F7559}" type="pres">
      <dgm:prSet presAssocID="{53D5C334-9BBD-45F8-AF52-BB4F3630044A}" presName="negativeSpace" presStyleCnt="0"/>
      <dgm:spPr/>
    </dgm:pt>
    <dgm:pt modelId="{B181BF73-6748-45C2-B0DC-03B6FEA93AE2}" type="pres">
      <dgm:prSet presAssocID="{53D5C334-9BBD-45F8-AF52-BB4F3630044A}" presName="childText" presStyleLbl="conFgAcc1" presStyleIdx="5" presStyleCnt="7">
        <dgm:presLayoutVars>
          <dgm:bulletEnabled val="1"/>
        </dgm:presLayoutVars>
      </dgm:prSet>
      <dgm:spPr/>
    </dgm:pt>
    <dgm:pt modelId="{60A247D6-54C1-49E9-9C86-5B20FD5F725E}" type="pres">
      <dgm:prSet presAssocID="{47F027FB-7EE0-4388-8249-6293B8E234B1}" presName="spaceBetweenRectangles" presStyleCnt="0"/>
      <dgm:spPr/>
    </dgm:pt>
    <dgm:pt modelId="{781EE7CC-1DD4-4BA4-8293-76DC3B618AB3}" type="pres">
      <dgm:prSet presAssocID="{B24F5AFC-CFDA-454C-9621-F3FDC9E11E7B}" presName="parentLin" presStyleCnt="0"/>
      <dgm:spPr/>
    </dgm:pt>
    <dgm:pt modelId="{FB006CDE-D9C7-451B-9C16-FC3284B93109}" type="pres">
      <dgm:prSet presAssocID="{B24F5AFC-CFDA-454C-9621-F3FDC9E11E7B}" presName="parentLeftMargin" presStyleLbl="node1" presStyleIdx="5" presStyleCnt="7"/>
      <dgm:spPr/>
    </dgm:pt>
    <dgm:pt modelId="{1FA8AF11-6928-4E87-944B-4A9AF09DDF57}" type="pres">
      <dgm:prSet presAssocID="{B24F5AFC-CFDA-454C-9621-F3FDC9E11E7B}" presName="parentText" presStyleLbl="node1" presStyleIdx="6" presStyleCnt="7">
        <dgm:presLayoutVars>
          <dgm:chMax val="0"/>
          <dgm:bulletEnabled val="1"/>
        </dgm:presLayoutVars>
      </dgm:prSet>
      <dgm:spPr/>
    </dgm:pt>
    <dgm:pt modelId="{2574FB23-D6D2-4FED-9EC8-8903A2BB8549}" type="pres">
      <dgm:prSet presAssocID="{B24F5AFC-CFDA-454C-9621-F3FDC9E11E7B}" presName="negativeSpace" presStyleCnt="0"/>
      <dgm:spPr/>
    </dgm:pt>
    <dgm:pt modelId="{5F06ABD1-430B-4015-9227-9DECA44D993B}" type="pres">
      <dgm:prSet presAssocID="{B24F5AFC-CFDA-454C-9621-F3FDC9E11E7B}" presName="childText" presStyleLbl="conFgAcc1" presStyleIdx="6" presStyleCnt="7">
        <dgm:presLayoutVars>
          <dgm:bulletEnabled val="1"/>
        </dgm:presLayoutVars>
      </dgm:prSet>
      <dgm:spPr/>
    </dgm:pt>
  </dgm:ptLst>
  <dgm:cxnLst>
    <dgm:cxn modelId="{975A6511-B991-4263-A275-3E3496339BE5}" type="presOf" srcId="{B24F5AFC-CFDA-454C-9621-F3FDC9E11E7B}" destId="{FB006CDE-D9C7-451B-9C16-FC3284B93109}" srcOrd="0" destOrd="0" presId="urn:microsoft.com/office/officeart/2005/8/layout/list1"/>
    <dgm:cxn modelId="{CE45EA2E-3261-43E3-95A9-B67A4AEF8D9E}" type="presOf" srcId="{53D5C334-9BBD-45F8-AF52-BB4F3630044A}" destId="{08EF44CB-7857-44DE-B441-DD44D114C7F8}" srcOrd="1" destOrd="0" presId="urn:microsoft.com/office/officeart/2005/8/layout/list1"/>
    <dgm:cxn modelId="{9BFD7532-4EFB-4236-972D-E54178416A1E}" srcId="{2A17F879-0004-4605-8180-0DD2707318ED}" destId="{B24F5AFC-CFDA-454C-9621-F3FDC9E11E7B}" srcOrd="6" destOrd="0" parTransId="{19D6ED0E-FD08-4355-9B03-BD59C595CE3E}" sibTransId="{AACAD8B5-8B84-4C4D-B3C9-B3690598D5D8}"/>
    <dgm:cxn modelId="{19F5155F-2088-4D29-BDD4-4DA1FAFACCE1}" type="presOf" srcId="{FF34CEB3-3A64-4761-B77B-F47FEDAFC13E}" destId="{00197997-10B2-47BD-9E57-194F441AC8EA}" srcOrd="1" destOrd="0" presId="urn:microsoft.com/office/officeart/2005/8/layout/list1"/>
    <dgm:cxn modelId="{091BB949-22E4-48D7-BA3F-EFFA08D7CF5D}" srcId="{2A17F879-0004-4605-8180-0DD2707318ED}" destId="{C6211D4D-A135-43CE-AEB6-7D9BA9DC3ACB}" srcOrd="1" destOrd="0" parTransId="{AD02885C-48D3-45E5-8C35-7EA867A330BD}" sibTransId="{01972A90-E8FE-4B8D-B576-C6F84C34CB5A}"/>
    <dgm:cxn modelId="{B51E1D78-6F24-4386-9D87-B4006DA214D3}" type="presOf" srcId="{C6211D4D-A135-43CE-AEB6-7D9BA9DC3ACB}" destId="{9833BE89-F9DF-44C1-B708-B4D1A5E5A01D}" srcOrd="1" destOrd="0" presId="urn:microsoft.com/office/officeart/2005/8/layout/list1"/>
    <dgm:cxn modelId="{25251F58-2426-4CC2-9680-E8BBFFDF2E09}" type="presOf" srcId="{3C8EFC8A-4424-4634-917C-CB6F87D19557}" destId="{13B7E8E2-34C2-4097-8E43-1CA7BE656B3E}" srcOrd="0" destOrd="0" presId="urn:microsoft.com/office/officeart/2005/8/layout/list1"/>
    <dgm:cxn modelId="{93A2B086-E7EF-48E5-9C09-A9BFD13522EC}" srcId="{2A17F879-0004-4605-8180-0DD2707318ED}" destId="{FF34CEB3-3A64-4761-B77B-F47FEDAFC13E}" srcOrd="0" destOrd="0" parTransId="{28106B0F-3213-4672-99CC-BC5762264104}" sibTransId="{29C72CE5-4AAA-4607-BF55-B0EFA3C901BD}"/>
    <dgm:cxn modelId="{2F55F187-804F-4CFD-8F23-09FBADF0DA98}" srcId="{2A17F879-0004-4605-8180-0DD2707318ED}" destId="{53D5C334-9BBD-45F8-AF52-BB4F3630044A}" srcOrd="5" destOrd="0" parTransId="{BA8E05C2-0B87-42C0-A780-6E1193F3407D}" sibTransId="{47F027FB-7EE0-4388-8249-6293B8E234B1}"/>
    <dgm:cxn modelId="{F363618A-C457-4387-AE2D-6221412B6B0F}" srcId="{2A17F879-0004-4605-8180-0DD2707318ED}" destId="{3C8EFC8A-4424-4634-917C-CB6F87D19557}" srcOrd="2" destOrd="0" parTransId="{3ED9FB2C-AD50-4809-A4F0-11365070F8E7}" sibTransId="{BFEDB6F2-2EDB-4D40-977B-D68CEC92DFCA}"/>
    <dgm:cxn modelId="{32B64F97-3A85-4781-AC2B-4F4C1FB6AE20}" type="presOf" srcId="{C6211D4D-A135-43CE-AEB6-7D9BA9DC3ACB}" destId="{39C37E11-1C0F-4686-8A7B-5BFFDD3D6CE6}" srcOrd="0" destOrd="0" presId="urn:microsoft.com/office/officeart/2005/8/layout/list1"/>
    <dgm:cxn modelId="{A7CCE4A2-C1D9-430B-B112-E2C8F19D6DA8}" type="presOf" srcId="{B24F5AFC-CFDA-454C-9621-F3FDC9E11E7B}" destId="{1FA8AF11-6928-4E87-944B-4A9AF09DDF57}" srcOrd="1" destOrd="0" presId="urn:microsoft.com/office/officeart/2005/8/layout/list1"/>
    <dgm:cxn modelId="{470FEBAA-EF05-4ED5-8420-FFD78C65EAF1}" type="presOf" srcId="{53D5C334-9BBD-45F8-AF52-BB4F3630044A}" destId="{6EB61253-879A-48DB-BBBF-2B1D1B47751C}" srcOrd="0" destOrd="0" presId="urn:microsoft.com/office/officeart/2005/8/layout/list1"/>
    <dgm:cxn modelId="{10E887AD-FF1B-4E03-B644-95AD8F4246DD}" srcId="{2A17F879-0004-4605-8180-0DD2707318ED}" destId="{A2ECB956-A6B2-4C49-9471-7A440E17F428}" srcOrd="3" destOrd="0" parTransId="{5C177F4A-D516-417E-8EE7-B321AEC3B341}" sibTransId="{4CC12DE7-067C-4F91-87A5-7C2043DAF096}"/>
    <dgm:cxn modelId="{19F237B2-D45D-4C0B-9C1B-3A7810DE2BC1}" type="presOf" srcId="{FF34CEB3-3A64-4761-B77B-F47FEDAFC13E}" destId="{F3BB2768-7961-461C-B6C5-8F197C1CF579}" srcOrd="0" destOrd="0" presId="urn:microsoft.com/office/officeart/2005/8/layout/list1"/>
    <dgm:cxn modelId="{B7B884CA-5962-476F-8FC0-C2745C761E49}" type="presOf" srcId="{1DF50473-B2D3-4B63-AE94-9C23413C148A}" destId="{63945932-08F3-455E-9630-F16D100AC5B1}" srcOrd="1" destOrd="0" presId="urn:microsoft.com/office/officeart/2005/8/layout/list1"/>
    <dgm:cxn modelId="{686846CC-0F56-4AC0-ABD9-E1751669E61C}" type="presOf" srcId="{1DF50473-B2D3-4B63-AE94-9C23413C148A}" destId="{3642EA53-961E-418D-A605-13612B2F5665}" srcOrd="0" destOrd="0" presId="urn:microsoft.com/office/officeart/2005/8/layout/list1"/>
    <dgm:cxn modelId="{42F792CE-28C7-4FCC-94D4-8F953F337E69}" type="presOf" srcId="{A2ECB956-A6B2-4C49-9471-7A440E17F428}" destId="{BD794B71-4CDF-4ECF-BCE5-436E01404AC5}" srcOrd="1" destOrd="0" presId="urn:microsoft.com/office/officeart/2005/8/layout/list1"/>
    <dgm:cxn modelId="{8617C1DA-3B44-4880-9DAB-50F1D142CBC7}" srcId="{2A17F879-0004-4605-8180-0DD2707318ED}" destId="{1DF50473-B2D3-4B63-AE94-9C23413C148A}" srcOrd="4" destOrd="0" parTransId="{F3D85318-0CB3-4B3E-93A0-DE2A6F0F9EC0}" sibTransId="{C26227F1-0D53-4AAC-B56F-AE1CE8C5C8B0}"/>
    <dgm:cxn modelId="{23B79ADB-3A5B-458F-B0AA-AAE0E0910E4F}" type="presOf" srcId="{2A17F879-0004-4605-8180-0DD2707318ED}" destId="{934F470B-526D-4B6F-ABE0-3C16C810AEB9}" srcOrd="0" destOrd="0" presId="urn:microsoft.com/office/officeart/2005/8/layout/list1"/>
    <dgm:cxn modelId="{5F0ACDDD-25CF-4DFB-8941-DA1A68875FD4}" type="presOf" srcId="{3C8EFC8A-4424-4634-917C-CB6F87D19557}" destId="{586A7335-83A2-46B6-9480-22B79350B600}" srcOrd="1" destOrd="0" presId="urn:microsoft.com/office/officeart/2005/8/layout/list1"/>
    <dgm:cxn modelId="{F887B9FA-ECEC-4528-A0F7-2ACA99D3AE8E}" type="presOf" srcId="{A2ECB956-A6B2-4C49-9471-7A440E17F428}" destId="{34D5A18E-CB66-484C-905B-F2912931CF0B}" srcOrd="0" destOrd="0" presId="urn:microsoft.com/office/officeart/2005/8/layout/list1"/>
    <dgm:cxn modelId="{3B080520-AEBB-454D-98F6-50854F35BBD1}" type="presParOf" srcId="{934F470B-526D-4B6F-ABE0-3C16C810AEB9}" destId="{A2BE57A4-8635-49B1-AC82-E8FC140C5DF9}" srcOrd="0" destOrd="0" presId="urn:microsoft.com/office/officeart/2005/8/layout/list1"/>
    <dgm:cxn modelId="{20A2EEAB-B3B2-455A-9733-6CFC63B745BD}" type="presParOf" srcId="{A2BE57A4-8635-49B1-AC82-E8FC140C5DF9}" destId="{F3BB2768-7961-461C-B6C5-8F197C1CF579}" srcOrd="0" destOrd="0" presId="urn:microsoft.com/office/officeart/2005/8/layout/list1"/>
    <dgm:cxn modelId="{F722D523-6CF6-4795-85E5-2BC933C4F3D0}" type="presParOf" srcId="{A2BE57A4-8635-49B1-AC82-E8FC140C5DF9}" destId="{00197997-10B2-47BD-9E57-194F441AC8EA}" srcOrd="1" destOrd="0" presId="urn:microsoft.com/office/officeart/2005/8/layout/list1"/>
    <dgm:cxn modelId="{9C56B358-6509-4AB4-A86E-6F709F8A6A93}" type="presParOf" srcId="{934F470B-526D-4B6F-ABE0-3C16C810AEB9}" destId="{0E311AC6-2351-4DBB-A524-A2DEF2D0F3D0}" srcOrd="1" destOrd="0" presId="urn:microsoft.com/office/officeart/2005/8/layout/list1"/>
    <dgm:cxn modelId="{DC638F5F-E4D5-4A93-9020-F341E2C3F9EE}" type="presParOf" srcId="{934F470B-526D-4B6F-ABE0-3C16C810AEB9}" destId="{42773169-49AA-4016-B236-66E77CAFD584}" srcOrd="2" destOrd="0" presId="urn:microsoft.com/office/officeart/2005/8/layout/list1"/>
    <dgm:cxn modelId="{8F5544FC-8AD0-4824-8629-3B0D60E0B6A1}" type="presParOf" srcId="{934F470B-526D-4B6F-ABE0-3C16C810AEB9}" destId="{0888AB9E-1454-4C92-807B-D293CAC409B6}" srcOrd="3" destOrd="0" presId="urn:microsoft.com/office/officeart/2005/8/layout/list1"/>
    <dgm:cxn modelId="{F2234168-B31F-4EAB-906C-A70CAB332C40}" type="presParOf" srcId="{934F470B-526D-4B6F-ABE0-3C16C810AEB9}" destId="{D4FE697E-976B-4B21-9354-1E39D773E719}" srcOrd="4" destOrd="0" presId="urn:microsoft.com/office/officeart/2005/8/layout/list1"/>
    <dgm:cxn modelId="{58661402-F8EE-4EC8-A458-FAB917D2D802}" type="presParOf" srcId="{D4FE697E-976B-4B21-9354-1E39D773E719}" destId="{39C37E11-1C0F-4686-8A7B-5BFFDD3D6CE6}" srcOrd="0" destOrd="0" presId="urn:microsoft.com/office/officeart/2005/8/layout/list1"/>
    <dgm:cxn modelId="{A24E198B-5368-4E07-BEAC-B5A027BD1874}" type="presParOf" srcId="{D4FE697E-976B-4B21-9354-1E39D773E719}" destId="{9833BE89-F9DF-44C1-B708-B4D1A5E5A01D}" srcOrd="1" destOrd="0" presId="urn:microsoft.com/office/officeart/2005/8/layout/list1"/>
    <dgm:cxn modelId="{31251FCF-FE1D-4699-9EA4-0983C5A8EBEB}" type="presParOf" srcId="{934F470B-526D-4B6F-ABE0-3C16C810AEB9}" destId="{415FF309-08EB-4A26-816F-2CBECD497BDC}" srcOrd="5" destOrd="0" presId="urn:microsoft.com/office/officeart/2005/8/layout/list1"/>
    <dgm:cxn modelId="{FE625B96-D3A2-400E-B0E5-9ABBABB73F6B}" type="presParOf" srcId="{934F470B-526D-4B6F-ABE0-3C16C810AEB9}" destId="{DDD235BA-8AC4-4216-9F95-A08A4A10B3E7}" srcOrd="6" destOrd="0" presId="urn:microsoft.com/office/officeart/2005/8/layout/list1"/>
    <dgm:cxn modelId="{3F38CDAC-5685-427A-8DB6-AB1330B76153}" type="presParOf" srcId="{934F470B-526D-4B6F-ABE0-3C16C810AEB9}" destId="{2BD38AF2-B965-42E1-8964-A24F698432F8}" srcOrd="7" destOrd="0" presId="urn:microsoft.com/office/officeart/2005/8/layout/list1"/>
    <dgm:cxn modelId="{8E315144-9C27-44C3-963C-3DA81B4FCE33}" type="presParOf" srcId="{934F470B-526D-4B6F-ABE0-3C16C810AEB9}" destId="{83F453E4-1BAB-4103-AD01-0D0EE7EFA6F5}" srcOrd="8" destOrd="0" presId="urn:microsoft.com/office/officeart/2005/8/layout/list1"/>
    <dgm:cxn modelId="{1C059522-2A44-4A04-80EB-11F7AAF9FC34}" type="presParOf" srcId="{83F453E4-1BAB-4103-AD01-0D0EE7EFA6F5}" destId="{13B7E8E2-34C2-4097-8E43-1CA7BE656B3E}" srcOrd="0" destOrd="0" presId="urn:microsoft.com/office/officeart/2005/8/layout/list1"/>
    <dgm:cxn modelId="{7F6EF7BF-FFBF-4925-AEBD-4214C6AE90EF}" type="presParOf" srcId="{83F453E4-1BAB-4103-AD01-0D0EE7EFA6F5}" destId="{586A7335-83A2-46B6-9480-22B79350B600}" srcOrd="1" destOrd="0" presId="urn:microsoft.com/office/officeart/2005/8/layout/list1"/>
    <dgm:cxn modelId="{B9B7F17E-9BC9-4C61-BEF6-4AEA7F00D7E7}" type="presParOf" srcId="{934F470B-526D-4B6F-ABE0-3C16C810AEB9}" destId="{90CC57CC-DFD3-4931-A606-B2E5CDE818F2}" srcOrd="9" destOrd="0" presId="urn:microsoft.com/office/officeart/2005/8/layout/list1"/>
    <dgm:cxn modelId="{B65BBA49-CA1B-447D-9FDD-7F7EECBF8D46}" type="presParOf" srcId="{934F470B-526D-4B6F-ABE0-3C16C810AEB9}" destId="{F7B8DB38-DDDA-48AD-9F39-3BA23960DC2C}" srcOrd="10" destOrd="0" presId="urn:microsoft.com/office/officeart/2005/8/layout/list1"/>
    <dgm:cxn modelId="{14B4F01B-1554-402E-93C8-1E4EDF7853A0}" type="presParOf" srcId="{934F470B-526D-4B6F-ABE0-3C16C810AEB9}" destId="{CE64AD3E-4FEB-4A44-A879-460B0F76F0AA}" srcOrd="11" destOrd="0" presId="urn:microsoft.com/office/officeart/2005/8/layout/list1"/>
    <dgm:cxn modelId="{5D7E2E4E-7FFD-4F85-A792-EC7EE5F14A79}" type="presParOf" srcId="{934F470B-526D-4B6F-ABE0-3C16C810AEB9}" destId="{19EC6C06-4702-4E63-ADA9-5FA1986B6A3A}" srcOrd="12" destOrd="0" presId="urn:microsoft.com/office/officeart/2005/8/layout/list1"/>
    <dgm:cxn modelId="{98C44F8E-5DE8-4BB9-9E7F-49A566443469}" type="presParOf" srcId="{19EC6C06-4702-4E63-ADA9-5FA1986B6A3A}" destId="{34D5A18E-CB66-484C-905B-F2912931CF0B}" srcOrd="0" destOrd="0" presId="urn:microsoft.com/office/officeart/2005/8/layout/list1"/>
    <dgm:cxn modelId="{D7942532-F7FF-446C-B3A9-A66EFBA0D975}" type="presParOf" srcId="{19EC6C06-4702-4E63-ADA9-5FA1986B6A3A}" destId="{BD794B71-4CDF-4ECF-BCE5-436E01404AC5}" srcOrd="1" destOrd="0" presId="urn:microsoft.com/office/officeart/2005/8/layout/list1"/>
    <dgm:cxn modelId="{53C55834-CF95-43DF-BC9F-4A7D1EA3BB14}" type="presParOf" srcId="{934F470B-526D-4B6F-ABE0-3C16C810AEB9}" destId="{09FDB2FD-2DDB-4718-AAAE-85EAF0FAD156}" srcOrd="13" destOrd="0" presId="urn:microsoft.com/office/officeart/2005/8/layout/list1"/>
    <dgm:cxn modelId="{52BD5BE0-4696-45F7-B990-2FBEE581F3F6}" type="presParOf" srcId="{934F470B-526D-4B6F-ABE0-3C16C810AEB9}" destId="{75879BD9-7D6C-414C-82D4-A6CB37925FCA}" srcOrd="14" destOrd="0" presId="urn:microsoft.com/office/officeart/2005/8/layout/list1"/>
    <dgm:cxn modelId="{EF4AC35F-1087-4636-8D75-19DDF0B7C2BF}" type="presParOf" srcId="{934F470B-526D-4B6F-ABE0-3C16C810AEB9}" destId="{932A2704-7AA2-487F-A725-CED5B18AAC18}" srcOrd="15" destOrd="0" presId="urn:microsoft.com/office/officeart/2005/8/layout/list1"/>
    <dgm:cxn modelId="{626ECA21-D78B-4615-B307-CC897114EFB7}" type="presParOf" srcId="{934F470B-526D-4B6F-ABE0-3C16C810AEB9}" destId="{F35507DA-F90F-4456-8E4C-3C14E39CA0D5}" srcOrd="16" destOrd="0" presId="urn:microsoft.com/office/officeart/2005/8/layout/list1"/>
    <dgm:cxn modelId="{50BA0A28-ED91-4AAD-B515-0ACA9F009D15}" type="presParOf" srcId="{F35507DA-F90F-4456-8E4C-3C14E39CA0D5}" destId="{3642EA53-961E-418D-A605-13612B2F5665}" srcOrd="0" destOrd="0" presId="urn:microsoft.com/office/officeart/2005/8/layout/list1"/>
    <dgm:cxn modelId="{49CC31F8-33A3-4F90-AEAF-3EE40C4A2EE1}" type="presParOf" srcId="{F35507DA-F90F-4456-8E4C-3C14E39CA0D5}" destId="{63945932-08F3-455E-9630-F16D100AC5B1}" srcOrd="1" destOrd="0" presId="urn:microsoft.com/office/officeart/2005/8/layout/list1"/>
    <dgm:cxn modelId="{2A3B84B2-6BAC-435B-B9D1-74F6080D1C12}" type="presParOf" srcId="{934F470B-526D-4B6F-ABE0-3C16C810AEB9}" destId="{3D1A4B3B-B912-468C-8CB0-779F0C2F5238}" srcOrd="17" destOrd="0" presId="urn:microsoft.com/office/officeart/2005/8/layout/list1"/>
    <dgm:cxn modelId="{6EF06C07-0055-453A-87D0-7045DDE80366}" type="presParOf" srcId="{934F470B-526D-4B6F-ABE0-3C16C810AEB9}" destId="{C9EB8BA0-F1CB-42CD-B782-B209B3B6C351}" srcOrd="18" destOrd="0" presId="urn:microsoft.com/office/officeart/2005/8/layout/list1"/>
    <dgm:cxn modelId="{034CA164-026A-49C9-A0DB-E239BA7D58F9}" type="presParOf" srcId="{934F470B-526D-4B6F-ABE0-3C16C810AEB9}" destId="{112B9590-3FC9-483F-8299-7D230A531A0C}" srcOrd="19" destOrd="0" presId="urn:microsoft.com/office/officeart/2005/8/layout/list1"/>
    <dgm:cxn modelId="{38681395-DE01-4BCD-9F25-BDE9867DCE4F}" type="presParOf" srcId="{934F470B-526D-4B6F-ABE0-3C16C810AEB9}" destId="{5146F459-DC6B-4AEA-87A3-CF4E853D8DFF}" srcOrd="20" destOrd="0" presId="urn:microsoft.com/office/officeart/2005/8/layout/list1"/>
    <dgm:cxn modelId="{39A0B66D-E40B-4584-A70C-BC0486BBC0B2}" type="presParOf" srcId="{5146F459-DC6B-4AEA-87A3-CF4E853D8DFF}" destId="{6EB61253-879A-48DB-BBBF-2B1D1B47751C}" srcOrd="0" destOrd="0" presId="urn:microsoft.com/office/officeart/2005/8/layout/list1"/>
    <dgm:cxn modelId="{3E18DFBB-E686-4C65-A502-6A20F946FE6E}" type="presParOf" srcId="{5146F459-DC6B-4AEA-87A3-CF4E853D8DFF}" destId="{08EF44CB-7857-44DE-B441-DD44D114C7F8}" srcOrd="1" destOrd="0" presId="urn:microsoft.com/office/officeart/2005/8/layout/list1"/>
    <dgm:cxn modelId="{7735AD30-45AB-4D93-A091-CDCCC76D7417}" type="presParOf" srcId="{934F470B-526D-4B6F-ABE0-3C16C810AEB9}" destId="{55D37D90-254E-4751-A8E2-09A5660F7559}" srcOrd="21" destOrd="0" presId="urn:microsoft.com/office/officeart/2005/8/layout/list1"/>
    <dgm:cxn modelId="{CFDF54FD-47C8-47A2-9A22-D902261A089B}" type="presParOf" srcId="{934F470B-526D-4B6F-ABE0-3C16C810AEB9}" destId="{B181BF73-6748-45C2-B0DC-03B6FEA93AE2}" srcOrd="22" destOrd="0" presId="urn:microsoft.com/office/officeart/2005/8/layout/list1"/>
    <dgm:cxn modelId="{3CA11A93-FFD5-4845-B3E4-A5E246F94249}" type="presParOf" srcId="{934F470B-526D-4B6F-ABE0-3C16C810AEB9}" destId="{60A247D6-54C1-49E9-9C86-5B20FD5F725E}" srcOrd="23" destOrd="0" presId="urn:microsoft.com/office/officeart/2005/8/layout/list1"/>
    <dgm:cxn modelId="{7369FB51-599A-493E-B8F2-54016B7CE39B}" type="presParOf" srcId="{934F470B-526D-4B6F-ABE0-3C16C810AEB9}" destId="{781EE7CC-1DD4-4BA4-8293-76DC3B618AB3}" srcOrd="24" destOrd="0" presId="urn:microsoft.com/office/officeart/2005/8/layout/list1"/>
    <dgm:cxn modelId="{0CD45E2F-0293-48DA-AB0E-5ADB6F073404}" type="presParOf" srcId="{781EE7CC-1DD4-4BA4-8293-76DC3B618AB3}" destId="{FB006CDE-D9C7-451B-9C16-FC3284B93109}" srcOrd="0" destOrd="0" presId="urn:microsoft.com/office/officeart/2005/8/layout/list1"/>
    <dgm:cxn modelId="{9D55ECAA-2BD4-4055-919B-102C9E62B3E5}" type="presParOf" srcId="{781EE7CC-1DD4-4BA4-8293-76DC3B618AB3}" destId="{1FA8AF11-6928-4E87-944B-4A9AF09DDF57}" srcOrd="1" destOrd="0" presId="urn:microsoft.com/office/officeart/2005/8/layout/list1"/>
    <dgm:cxn modelId="{2A356D5B-803D-47F3-9027-5DFEA3569B07}" type="presParOf" srcId="{934F470B-526D-4B6F-ABE0-3C16C810AEB9}" destId="{2574FB23-D6D2-4FED-9EC8-8903A2BB8549}" srcOrd="25" destOrd="0" presId="urn:microsoft.com/office/officeart/2005/8/layout/list1"/>
    <dgm:cxn modelId="{4E9A5AC6-9255-4A4E-87A8-16188289AA9B}" type="presParOf" srcId="{934F470B-526D-4B6F-ABE0-3C16C810AEB9}" destId="{5F06ABD1-430B-4015-9227-9DECA44D993B}"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640A06-5F02-4CAB-9826-72CF9A4EDD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F02226-0B3A-49AD-85E3-79180E97A9AB}">
      <dgm:prSet/>
      <dgm:spPr/>
      <dgm:t>
        <a:bodyPr/>
        <a:lstStyle/>
        <a:p>
          <a:r>
            <a:rPr lang="en-US" b="1" i="0" baseline="0" dirty="0"/>
            <a:t>Ask Who Is a Member (hands)</a:t>
          </a:r>
          <a:endParaRPr lang="en-US" dirty="0"/>
        </a:p>
      </dgm:t>
    </dgm:pt>
    <dgm:pt modelId="{49D1F2BD-6FF5-4168-B58F-D1D5334FCA33}" type="parTrans" cxnId="{5D4B3549-8C0F-408B-80B3-FB623197A197}">
      <dgm:prSet/>
      <dgm:spPr/>
      <dgm:t>
        <a:bodyPr/>
        <a:lstStyle/>
        <a:p>
          <a:endParaRPr lang="en-US"/>
        </a:p>
      </dgm:t>
    </dgm:pt>
    <dgm:pt modelId="{E3C9FCD2-BC29-4768-8DFC-431DC3A27D36}" type="sibTrans" cxnId="{5D4B3549-8C0F-408B-80B3-FB623197A197}">
      <dgm:prSet/>
      <dgm:spPr/>
      <dgm:t>
        <a:bodyPr/>
        <a:lstStyle/>
        <a:p>
          <a:endParaRPr lang="en-US"/>
        </a:p>
      </dgm:t>
    </dgm:pt>
    <dgm:pt modelId="{9E786795-6B6A-4B14-8DE6-9F882D332226}">
      <dgm:prSet/>
      <dgm:spPr/>
      <dgm:t>
        <a:bodyPr/>
        <a:lstStyle/>
        <a:p>
          <a:r>
            <a:rPr lang="en-US" b="1" i="0" baseline="0" dirty="0"/>
            <a:t>Ask Who Needs to Sign Up (Hands)</a:t>
          </a:r>
          <a:endParaRPr lang="en-US" dirty="0"/>
        </a:p>
      </dgm:t>
    </dgm:pt>
    <dgm:pt modelId="{C85871D5-4B53-418F-AAD7-FEEE3F95DEA8}" type="parTrans" cxnId="{82C7B09F-AE43-4DE0-9D3C-B0DE114ADA71}">
      <dgm:prSet/>
      <dgm:spPr/>
      <dgm:t>
        <a:bodyPr/>
        <a:lstStyle/>
        <a:p>
          <a:endParaRPr lang="en-US"/>
        </a:p>
      </dgm:t>
    </dgm:pt>
    <dgm:pt modelId="{B8297DD4-34D7-47C3-BA7C-F91604FD6069}" type="sibTrans" cxnId="{82C7B09F-AE43-4DE0-9D3C-B0DE114ADA71}">
      <dgm:prSet/>
      <dgm:spPr/>
      <dgm:t>
        <a:bodyPr/>
        <a:lstStyle/>
        <a:p>
          <a:endParaRPr lang="en-US"/>
        </a:p>
      </dgm:t>
    </dgm:pt>
    <dgm:pt modelId="{F4BA610F-976A-4A62-A687-8610438B9A1F}">
      <dgm:prSet/>
      <dgm:spPr/>
      <dgm:t>
        <a:bodyPr/>
        <a:lstStyle/>
        <a:p>
          <a:r>
            <a:rPr lang="en-US" b="1" dirty="0"/>
            <a:t>Dispatch Help</a:t>
          </a:r>
        </a:p>
      </dgm:t>
    </dgm:pt>
    <dgm:pt modelId="{1B3E00EE-2F15-4F0E-BE13-723D12E1D383}" type="parTrans" cxnId="{77F94A82-D3C7-48FD-8AE4-BFC9359A4F7E}">
      <dgm:prSet/>
      <dgm:spPr/>
      <dgm:t>
        <a:bodyPr/>
        <a:lstStyle/>
        <a:p>
          <a:endParaRPr lang="en-US"/>
        </a:p>
      </dgm:t>
    </dgm:pt>
    <dgm:pt modelId="{0DA8DB45-1CF3-487C-BABF-AC19D0C65A00}" type="sibTrans" cxnId="{77F94A82-D3C7-48FD-8AE4-BFC9359A4F7E}">
      <dgm:prSet/>
      <dgm:spPr/>
      <dgm:t>
        <a:bodyPr/>
        <a:lstStyle/>
        <a:p>
          <a:endParaRPr lang="en-US"/>
        </a:p>
      </dgm:t>
    </dgm:pt>
    <dgm:pt modelId="{A9D89E41-CAA2-4A55-AA8B-D7B318489D31}">
      <dgm:prSet/>
      <dgm:spPr/>
      <dgm:t>
        <a:bodyPr/>
        <a:lstStyle/>
        <a:p>
          <a:r>
            <a:rPr lang="en-US" b="1" dirty="0"/>
            <a:t>Now is the time to fill out the membership form</a:t>
          </a:r>
        </a:p>
      </dgm:t>
    </dgm:pt>
    <dgm:pt modelId="{76D6A87A-648D-460A-ABB6-830C3E3CC01C}" type="parTrans" cxnId="{617D2670-0687-4D08-8516-10B10BDFF2FC}">
      <dgm:prSet/>
      <dgm:spPr/>
      <dgm:t>
        <a:bodyPr/>
        <a:lstStyle/>
        <a:p>
          <a:endParaRPr lang="en-US"/>
        </a:p>
      </dgm:t>
    </dgm:pt>
    <dgm:pt modelId="{D7172EE0-9474-4F1D-81B0-605F561611AD}" type="sibTrans" cxnId="{617D2670-0687-4D08-8516-10B10BDFF2FC}">
      <dgm:prSet/>
      <dgm:spPr/>
      <dgm:t>
        <a:bodyPr/>
        <a:lstStyle/>
        <a:p>
          <a:endParaRPr lang="en-US"/>
        </a:p>
      </dgm:t>
    </dgm:pt>
    <dgm:pt modelId="{139CD135-87BD-4DE2-B91D-15ADA9CAE71C}">
      <dgm:prSet/>
      <dgm:spPr/>
      <dgm:t>
        <a:bodyPr/>
        <a:lstStyle/>
        <a:p>
          <a:r>
            <a:rPr lang="en-US" b="1" dirty="0"/>
            <a:t>Track non-members</a:t>
          </a:r>
        </a:p>
      </dgm:t>
    </dgm:pt>
    <dgm:pt modelId="{E4CED728-232C-4651-B2FD-647F0195BDEB}" type="parTrans" cxnId="{5F91B566-E5F9-4C87-8EB2-7A9E8ED4E93D}">
      <dgm:prSet/>
      <dgm:spPr/>
    </dgm:pt>
    <dgm:pt modelId="{AF27FF52-EA61-4928-AE02-8D9D314C492F}" type="sibTrans" cxnId="{5F91B566-E5F9-4C87-8EB2-7A9E8ED4E93D}">
      <dgm:prSet/>
      <dgm:spPr/>
    </dgm:pt>
    <dgm:pt modelId="{C045D87A-BDE4-4831-AA74-25F88A89AD58}" type="pres">
      <dgm:prSet presAssocID="{E3640A06-5F02-4CAB-9826-72CF9A4EDD11}" presName="linear" presStyleCnt="0">
        <dgm:presLayoutVars>
          <dgm:animLvl val="lvl"/>
          <dgm:resizeHandles val="exact"/>
        </dgm:presLayoutVars>
      </dgm:prSet>
      <dgm:spPr/>
    </dgm:pt>
    <dgm:pt modelId="{374A9239-9C7A-442C-9605-73B812BCB70E}" type="pres">
      <dgm:prSet presAssocID="{6CF02226-0B3A-49AD-85E3-79180E97A9AB}" presName="parentText" presStyleLbl="node1" presStyleIdx="0" presStyleCnt="5">
        <dgm:presLayoutVars>
          <dgm:chMax val="0"/>
          <dgm:bulletEnabled val="1"/>
        </dgm:presLayoutVars>
      </dgm:prSet>
      <dgm:spPr/>
    </dgm:pt>
    <dgm:pt modelId="{34DD2927-2E78-45B1-94FE-81D5F0FA7145}" type="pres">
      <dgm:prSet presAssocID="{E3C9FCD2-BC29-4768-8DFC-431DC3A27D36}" presName="spacer" presStyleCnt="0"/>
      <dgm:spPr/>
    </dgm:pt>
    <dgm:pt modelId="{D8416321-E308-494A-B5BC-CE9C6B9B23BD}" type="pres">
      <dgm:prSet presAssocID="{9E786795-6B6A-4B14-8DE6-9F882D332226}" presName="parentText" presStyleLbl="node1" presStyleIdx="1" presStyleCnt="5">
        <dgm:presLayoutVars>
          <dgm:chMax val="0"/>
          <dgm:bulletEnabled val="1"/>
        </dgm:presLayoutVars>
      </dgm:prSet>
      <dgm:spPr/>
    </dgm:pt>
    <dgm:pt modelId="{09020E5B-6D8D-4A26-BC3C-D595D5B1C6E0}" type="pres">
      <dgm:prSet presAssocID="{B8297DD4-34D7-47C3-BA7C-F91604FD6069}" presName="spacer" presStyleCnt="0"/>
      <dgm:spPr/>
    </dgm:pt>
    <dgm:pt modelId="{BAA9A8BD-2E94-4BA0-86DE-33B91BEF2880}" type="pres">
      <dgm:prSet presAssocID="{139CD135-87BD-4DE2-B91D-15ADA9CAE71C}" presName="parentText" presStyleLbl="node1" presStyleIdx="2" presStyleCnt="5">
        <dgm:presLayoutVars>
          <dgm:chMax val="0"/>
          <dgm:bulletEnabled val="1"/>
        </dgm:presLayoutVars>
      </dgm:prSet>
      <dgm:spPr/>
    </dgm:pt>
    <dgm:pt modelId="{1BF41C11-8DC3-4837-8798-B711F70AD7EB}" type="pres">
      <dgm:prSet presAssocID="{AF27FF52-EA61-4928-AE02-8D9D314C492F}" presName="spacer" presStyleCnt="0"/>
      <dgm:spPr/>
    </dgm:pt>
    <dgm:pt modelId="{986FB8BE-CC17-41CC-AF7E-5AB5D57F3A76}" type="pres">
      <dgm:prSet presAssocID="{A9D89E41-CAA2-4A55-AA8B-D7B318489D31}" presName="parentText" presStyleLbl="node1" presStyleIdx="3" presStyleCnt="5">
        <dgm:presLayoutVars>
          <dgm:chMax val="0"/>
          <dgm:bulletEnabled val="1"/>
        </dgm:presLayoutVars>
      </dgm:prSet>
      <dgm:spPr/>
    </dgm:pt>
    <dgm:pt modelId="{447DFD1F-02B7-4788-84F8-22E5818DC6F7}" type="pres">
      <dgm:prSet presAssocID="{D7172EE0-9474-4F1D-81B0-605F561611AD}" presName="spacer" presStyleCnt="0"/>
      <dgm:spPr/>
    </dgm:pt>
    <dgm:pt modelId="{480906D6-6902-4A42-A6B8-35F8677581AB}" type="pres">
      <dgm:prSet presAssocID="{F4BA610F-976A-4A62-A687-8610438B9A1F}" presName="parentText" presStyleLbl="node1" presStyleIdx="4" presStyleCnt="5">
        <dgm:presLayoutVars>
          <dgm:chMax val="0"/>
          <dgm:bulletEnabled val="1"/>
        </dgm:presLayoutVars>
      </dgm:prSet>
      <dgm:spPr/>
    </dgm:pt>
  </dgm:ptLst>
  <dgm:cxnLst>
    <dgm:cxn modelId="{B69D4E2C-0F7A-4F0A-8FFF-8F6CE3A0C82B}" type="presOf" srcId="{6CF02226-0B3A-49AD-85E3-79180E97A9AB}" destId="{374A9239-9C7A-442C-9605-73B812BCB70E}" srcOrd="0" destOrd="0" presId="urn:microsoft.com/office/officeart/2005/8/layout/vList2"/>
    <dgm:cxn modelId="{BBE65046-98B0-43BE-9E5B-A046403C2F33}" type="presOf" srcId="{139CD135-87BD-4DE2-B91D-15ADA9CAE71C}" destId="{BAA9A8BD-2E94-4BA0-86DE-33B91BEF2880}" srcOrd="0" destOrd="0" presId="urn:microsoft.com/office/officeart/2005/8/layout/vList2"/>
    <dgm:cxn modelId="{5F91B566-E5F9-4C87-8EB2-7A9E8ED4E93D}" srcId="{E3640A06-5F02-4CAB-9826-72CF9A4EDD11}" destId="{139CD135-87BD-4DE2-B91D-15ADA9CAE71C}" srcOrd="2" destOrd="0" parTransId="{E4CED728-232C-4651-B2FD-647F0195BDEB}" sibTransId="{AF27FF52-EA61-4928-AE02-8D9D314C492F}"/>
    <dgm:cxn modelId="{5D4B3549-8C0F-408B-80B3-FB623197A197}" srcId="{E3640A06-5F02-4CAB-9826-72CF9A4EDD11}" destId="{6CF02226-0B3A-49AD-85E3-79180E97A9AB}" srcOrd="0" destOrd="0" parTransId="{49D1F2BD-6FF5-4168-B58F-D1D5334FCA33}" sibTransId="{E3C9FCD2-BC29-4768-8DFC-431DC3A27D36}"/>
    <dgm:cxn modelId="{A7235E6D-758C-4F47-B1AB-AD8EA595D18B}" type="presOf" srcId="{E3640A06-5F02-4CAB-9826-72CF9A4EDD11}" destId="{C045D87A-BDE4-4831-AA74-25F88A89AD58}" srcOrd="0" destOrd="0" presId="urn:microsoft.com/office/officeart/2005/8/layout/vList2"/>
    <dgm:cxn modelId="{617D2670-0687-4D08-8516-10B10BDFF2FC}" srcId="{E3640A06-5F02-4CAB-9826-72CF9A4EDD11}" destId="{A9D89E41-CAA2-4A55-AA8B-D7B318489D31}" srcOrd="3" destOrd="0" parTransId="{76D6A87A-648D-460A-ABB6-830C3E3CC01C}" sibTransId="{D7172EE0-9474-4F1D-81B0-605F561611AD}"/>
    <dgm:cxn modelId="{8B344E55-221F-48DC-811D-07886A7054E6}" type="presOf" srcId="{9E786795-6B6A-4B14-8DE6-9F882D332226}" destId="{D8416321-E308-494A-B5BC-CE9C6B9B23BD}" srcOrd="0" destOrd="0" presId="urn:microsoft.com/office/officeart/2005/8/layout/vList2"/>
    <dgm:cxn modelId="{77F94A82-D3C7-48FD-8AE4-BFC9359A4F7E}" srcId="{E3640A06-5F02-4CAB-9826-72CF9A4EDD11}" destId="{F4BA610F-976A-4A62-A687-8610438B9A1F}" srcOrd="4" destOrd="0" parTransId="{1B3E00EE-2F15-4F0E-BE13-723D12E1D383}" sibTransId="{0DA8DB45-1CF3-487C-BABF-AC19D0C65A00}"/>
    <dgm:cxn modelId="{82C7B09F-AE43-4DE0-9D3C-B0DE114ADA71}" srcId="{E3640A06-5F02-4CAB-9826-72CF9A4EDD11}" destId="{9E786795-6B6A-4B14-8DE6-9F882D332226}" srcOrd="1" destOrd="0" parTransId="{C85871D5-4B53-418F-AAD7-FEEE3F95DEA8}" sibTransId="{B8297DD4-34D7-47C3-BA7C-F91604FD6069}"/>
    <dgm:cxn modelId="{D595CABE-1CBE-421A-9A41-28A63276084C}" type="presOf" srcId="{A9D89E41-CAA2-4A55-AA8B-D7B318489D31}" destId="{986FB8BE-CC17-41CC-AF7E-5AB5D57F3A76}" srcOrd="0" destOrd="0" presId="urn:microsoft.com/office/officeart/2005/8/layout/vList2"/>
    <dgm:cxn modelId="{D1E747E7-18B5-4F42-A654-4B1A7E638314}" type="presOf" srcId="{F4BA610F-976A-4A62-A687-8610438B9A1F}" destId="{480906D6-6902-4A42-A6B8-35F8677581AB}" srcOrd="0" destOrd="0" presId="urn:microsoft.com/office/officeart/2005/8/layout/vList2"/>
    <dgm:cxn modelId="{9839923A-B3FF-47DC-B8BE-1170D8D1FDBA}" type="presParOf" srcId="{C045D87A-BDE4-4831-AA74-25F88A89AD58}" destId="{374A9239-9C7A-442C-9605-73B812BCB70E}" srcOrd="0" destOrd="0" presId="urn:microsoft.com/office/officeart/2005/8/layout/vList2"/>
    <dgm:cxn modelId="{4C6785BB-D88B-4763-AB18-0CA1A1155BFB}" type="presParOf" srcId="{C045D87A-BDE4-4831-AA74-25F88A89AD58}" destId="{34DD2927-2E78-45B1-94FE-81D5F0FA7145}" srcOrd="1" destOrd="0" presId="urn:microsoft.com/office/officeart/2005/8/layout/vList2"/>
    <dgm:cxn modelId="{4D08D06A-5C4C-4FED-AC00-04F8D57B73D0}" type="presParOf" srcId="{C045D87A-BDE4-4831-AA74-25F88A89AD58}" destId="{D8416321-E308-494A-B5BC-CE9C6B9B23BD}" srcOrd="2" destOrd="0" presId="urn:microsoft.com/office/officeart/2005/8/layout/vList2"/>
    <dgm:cxn modelId="{F6DDA170-B8E8-4FC6-B924-749027AE75E9}" type="presParOf" srcId="{C045D87A-BDE4-4831-AA74-25F88A89AD58}" destId="{09020E5B-6D8D-4A26-BC3C-D595D5B1C6E0}" srcOrd="3" destOrd="0" presId="urn:microsoft.com/office/officeart/2005/8/layout/vList2"/>
    <dgm:cxn modelId="{23A02089-0AF1-4EA4-B742-1D075AA05D1F}" type="presParOf" srcId="{C045D87A-BDE4-4831-AA74-25F88A89AD58}" destId="{BAA9A8BD-2E94-4BA0-86DE-33B91BEF2880}" srcOrd="4" destOrd="0" presId="urn:microsoft.com/office/officeart/2005/8/layout/vList2"/>
    <dgm:cxn modelId="{16B969DD-3157-4AE2-9A53-9A0645E823DC}" type="presParOf" srcId="{C045D87A-BDE4-4831-AA74-25F88A89AD58}" destId="{1BF41C11-8DC3-4837-8798-B711F70AD7EB}" srcOrd="5" destOrd="0" presId="urn:microsoft.com/office/officeart/2005/8/layout/vList2"/>
    <dgm:cxn modelId="{8CD8337C-E0C5-4598-BAEB-8940754F4C5C}" type="presParOf" srcId="{C045D87A-BDE4-4831-AA74-25F88A89AD58}" destId="{986FB8BE-CC17-41CC-AF7E-5AB5D57F3A76}" srcOrd="6" destOrd="0" presId="urn:microsoft.com/office/officeart/2005/8/layout/vList2"/>
    <dgm:cxn modelId="{7F679B30-EEF7-4DAA-AF5D-EB4EBCD5FD9A}" type="presParOf" srcId="{C045D87A-BDE4-4831-AA74-25F88A89AD58}" destId="{447DFD1F-02B7-4788-84F8-22E5818DC6F7}" srcOrd="7" destOrd="0" presId="urn:microsoft.com/office/officeart/2005/8/layout/vList2"/>
    <dgm:cxn modelId="{76246C4C-91BB-408A-8322-7954EBE1EBD9}" type="presParOf" srcId="{C045D87A-BDE4-4831-AA74-25F88A89AD58}" destId="{480906D6-6902-4A42-A6B8-35F8677581A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3A104-9315-4C66-897A-E20D8E8581B2}">
      <dsp:nvSpPr>
        <dsp:cNvPr id="0" name=""/>
        <dsp:cNvSpPr/>
      </dsp:nvSpPr>
      <dsp:spPr>
        <a:xfrm>
          <a:off x="90357" y="983254"/>
          <a:ext cx="773983" cy="773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87562E-1F9F-4CA6-AB9E-71E4E83B79C9}">
      <dsp:nvSpPr>
        <dsp:cNvPr id="0" name=""/>
        <dsp:cNvSpPr/>
      </dsp:nvSpPr>
      <dsp:spPr>
        <a:xfrm>
          <a:off x="252894" y="1145791"/>
          <a:ext cx="448910" cy="4489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9F21F2-191F-4261-A9F4-87C95F0F3CE5}">
      <dsp:nvSpPr>
        <dsp:cNvPr id="0" name=""/>
        <dsp:cNvSpPr/>
      </dsp:nvSpPr>
      <dsp:spPr>
        <a:xfrm>
          <a:off x="1030195" y="983254"/>
          <a:ext cx="1824390" cy="773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baseline="0"/>
            <a:t>positive</a:t>
          </a:r>
          <a:endParaRPr lang="en-US" sz="1600" kern="1200"/>
        </a:p>
      </dsp:txBody>
      <dsp:txXfrm>
        <a:off x="1030195" y="983254"/>
        <a:ext cx="1824390" cy="773983"/>
      </dsp:txXfrm>
    </dsp:sp>
    <dsp:sp modelId="{5E7D8275-2A13-476B-8D9D-141686DB24F9}">
      <dsp:nvSpPr>
        <dsp:cNvPr id="0" name=""/>
        <dsp:cNvSpPr/>
      </dsp:nvSpPr>
      <dsp:spPr>
        <a:xfrm>
          <a:off x="3172471" y="983254"/>
          <a:ext cx="773983" cy="773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152132-DE23-41FD-B9E6-6AD33C0A7EF2}">
      <dsp:nvSpPr>
        <dsp:cNvPr id="0" name=""/>
        <dsp:cNvSpPr/>
      </dsp:nvSpPr>
      <dsp:spPr>
        <a:xfrm>
          <a:off x="3335008" y="1145791"/>
          <a:ext cx="448910" cy="4489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CF46CC-B0B4-4815-BD39-8E55309122D4}">
      <dsp:nvSpPr>
        <dsp:cNvPr id="0" name=""/>
        <dsp:cNvSpPr/>
      </dsp:nvSpPr>
      <dsp:spPr>
        <a:xfrm>
          <a:off x="4112308" y="983254"/>
          <a:ext cx="1824390" cy="773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baseline="0"/>
            <a:t>Upbeat</a:t>
          </a:r>
          <a:endParaRPr lang="en-US" sz="1600" kern="1200"/>
        </a:p>
      </dsp:txBody>
      <dsp:txXfrm>
        <a:off x="4112308" y="983254"/>
        <a:ext cx="1824390" cy="773983"/>
      </dsp:txXfrm>
    </dsp:sp>
    <dsp:sp modelId="{E8554B7D-BAC4-4508-93E5-177A1B094AC4}">
      <dsp:nvSpPr>
        <dsp:cNvPr id="0" name=""/>
        <dsp:cNvSpPr/>
      </dsp:nvSpPr>
      <dsp:spPr>
        <a:xfrm>
          <a:off x="90357" y="2477071"/>
          <a:ext cx="773983" cy="773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C67AE6-9ABA-4229-8CE0-935C53978F73}">
      <dsp:nvSpPr>
        <dsp:cNvPr id="0" name=""/>
        <dsp:cNvSpPr/>
      </dsp:nvSpPr>
      <dsp:spPr>
        <a:xfrm>
          <a:off x="252894" y="2639607"/>
          <a:ext cx="448910" cy="4489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2E0D96-81EF-4A5E-A1EB-9C74C409E391}">
      <dsp:nvSpPr>
        <dsp:cNvPr id="0" name=""/>
        <dsp:cNvSpPr/>
      </dsp:nvSpPr>
      <dsp:spPr>
        <a:xfrm>
          <a:off x="1030195" y="2477071"/>
          <a:ext cx="1824390" cy="773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baseline="0"/>
            <a:t>Focus on a voice on the job, being involved in the union</a:t>
          </a:r>
          <a:endParaRPr lang="en-US" sz="1600" kern="1200"/>
        </a:p>
      </dsp:txBody>
      <dsp:txXfrm>
        <a:off x="1030195" y="2477071"/>
        <a:ext cx="1824390" cy="773983"/>
      </dsp:txXfrm>
    </dsp:sp>
    <dsp:sp modelId="{ADC1C021-D1EC-43E0-A03C-D861A6E07170}">
      <dsp:nvSpPr>
        <dsp:cNvPr id="0" name=""/>
        <dsp:cNvSpPr/>
      </dsp:nvSpPr>
      <dsp:spPr>
        <a:xfrm>
          <a:off x="3172471" y="2477071"/>
          <a:ext cx="773983" cy="773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A3A48E-DBD4-4ABD-9E96-8CC389B8576D}">
      <dsp:nvSpPr>
        <dsp:cNvPr id="0" name=""/>
        <dsp:cNvSpPr/>
      </dsp:nvSpPr>
      <dsp:spPr>
        <a:xfrm>
          <a:off x="3335008" y="2639607"/>
          <a:ext cx="448910" cy="4489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436D42-9548-45D0-AAB1-DD2655F868B4}">
      <dsp:nvSpPr>
        <dsp:cNvPr id="0" name=""/>
        <dsp:cNvSpPr/>
      </dsp:nvSpPr>
      <dsp:spPr>
        <a:xfrm>
          <a:off x="4112308" y="2477071"/>
          <a:ext cx="1824390" cy="773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baseline="0"/>
            <a:t>Focus on benefits available to union members</a:t>
          </a:r>
          <a:endParaRPr lang="en-US" sz="1600" kern="1200"/>
        </a:p>
      </dsp:txBody>
      <dsp:txXfrm>
        <a:off x="4112308" y="2477071"/>
        <a:ext cx="1824390" cy="7739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F3AC6-C8AF-4654-A5C3-F1DFD82AE6E7}">
      <dsp:nvSpPr>
        <dsp:cNvPr id="0" name=""/>
        <dsp:cNvSpPr/>
      </dsp:nvSpPr>
      <dsp:spPr>
        <a:xfrm>
          <a:off x="0" y="74211"/>
          <a:ext cx="5181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Enter information into Broadstripes</a:t>
          </a:r>
        </a:p>
      </dsp:txBody>
      <dsp:txXfrm>
        <a:off x="38784" y="112995"/>
        <a:ext cx="5104032" cy="716935"/>
      </dsp:txXfrm>
    </dsp:sp>
    <dsp:sp modelId="{4CEF35EE-1528-4265-88F8-1A44928700CD}">
      <dsp:nvSpPr>
        <dsp:cNvPr id="0" name=""/>
        <dsp:cNvSpPr/>
      </dsp:nvSpPr>
      <dsp:spPr>
        <a:xfrm>
          <a:off x="0" y="926314"/>
          <a:ext cx="5181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Membership forms </a:t>
          </a:r>
          <a:r>
            <a:rPr lang="en-US" sz="2000" kern="1200" dirty="0">
              <a:solidFill>
                <a:schemeClr val="bg1">
                  <a:lumMod val="95000"/>
                </a:schemeClr>
              </a:solidFill>
            </a:rPr>
            <a:t>to </a:t>
          </a:r>
          <a:r>
            <a:rPr lang="en-US" sz="2000" kern="1200" dirty="0">
              <a:solidFill>
                <a:schemeClr val="bg1">
                  <a:lumMod val="95000"/>
                </a:schemeClr>
              </a:solidFill>
              <a:hlinkClick xmlns:r="http://schemas.openxmlformats.org/officeDocument/2006/relationships" r:id="rId1">
                <a:extLst>
                  <a:ext uri="{A12FA001-AC4F-418D-AE19-62706E023703}">
                    <ahyp:hlinkClr xmlns:ahyp="http://schemas.microsoft.com/office/drawing/2018/hyperlinkcolor" val="tx"/>
                  </a:ext>
                </a:extLst>
              </a:hlinkClick>
            </a:rPr>
            <a:t>webhelp@afge.org</a:t>
          </a:r>
          <a:endParaRPr lang="en-US" sz="2000" kern="1200" dirty="0">
            <a:solidFill>
              <a:schemeClr val="bg1">
                <a:lumMod val="95000"/>
              </a:schemeClr>
            </a:solidFill>
          </a:endParaRPr>
        </a:p>
      </dsp:txBody>
      <dsp:txXfrm>
        <a:off x="38784" y="965098"/>
        <a:ext cx="5104032" cy="716935"/>
      </dsp:txXfrm>
    </dsp:sp>
    <dsp:sp modelId="{4CD0481A-206B-484F-AF01-9BE36FCCEAF3}">
      <dsp:nvSpPr>
        <dsp:cNvPr id="0" name=""/>
        <dsp:cNvSpPr/>
      </dsp:nvSpPr>
      <dsp:spPr>
        <a:xfrm>
          <a:off x="0" y="1778417"/>
          <a:ext cx="5181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Have leaders contact those who didn’t join to get them to sign</a:t>
          </a:r>
        </a:p>
      </dsp:txBody>
      <dsp:txXfrm>
        <a:off x="38784" y="1817201"/>
        <a:ext cx="5104032" cy="716935"/>
      </dsp:txXfrm>
    </dsp:sp>
    <dsp:sp modelId="{68809EAF-B8B8-4092-9CD5-882AB1D79B48}">
      <dsp:nvSpPr>
        <dsp:cNvPr id="0" name=""/>
        <dsp:cNvSpPr/>
      </dsp:nvSpPr>
      <dsp:spPr>
        <a:xfrm>
          <a:off x="0" y="2630520"/>
          <a:ext cx="5181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Have leaders contact those who joined to get them involved</a:t>
          </a:r>
        </a:p>
      </dsp:txBody>
      <dsp:txXfrm>
        <a:off x="38784" y="2669304"/>
        <a:ext cx="5104032" cy="716935"/>
      </dsp:txXfrm>
    </dsp:sp>
    <dsp:sp modelId="{0DFEBAA2-DA6D-469C-9841-CBF99C8F27C7}">
      <dsp:nvSpPr>
        <dsp:cNvPr id="0" name=""/>
        <dsp:cNvSpPr/>
      </dsp:nvSpPr>
      <dsp:spPr>
        <a:xfrm>
          <a:off x="0" y="3482623"/>
          <a:ext cx="5181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Have leaders who contacted those who said they wanted to be activists into union efforts</a:t>
          </a:r>
        </a:p>
      </dsp:txBody>
      <dsp:txXfrm>
        <a:off x="38784" y="3521407"/>
        <a:ext cx="5104032" cy="716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FC747-70C3-4375-8FE6-6A913E3CD38C}">
      <dsp:nvSpPr>
        <dsp:cNvPr id="0" name=""/>
        <dsp:cNvSpPr/>
      </dsp:nvSpPr>
      <dsp:spPr>
        <a:xfrm>
          <a:off x="0" y="802704"/>
          <a:ext cx="6027057"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Location/Shift/Department/Position</a:t>
          </a:r>
          <a:endParaRPr lang="en-US" sz="2000" kern="1200"/>
        </a:p>
      </dsp:txBody>
      <dsp:txXfrm>
        <a:off x="23417" y="826121"/>
        <a:ext cx="5980223" cy="432866"/>
      </dsp:txXfrm>
    </dsp:sp>
    <dsp:sp modelId="{53007612-23F4-4262-8417-26694622A864}">
      <dsp:nvSpPr>
        <dsp:cNvPr id="0" name=""/>
        <dsp:cNvSpPr/>
      </dsp:nvSpPr>
      <dsp:spPr>
        <a:xfrm>
          <a:off x="0" y="1340004"/>
          <a:ext cx="6027057"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Workplace Issue</a:t>
          </a:r>
          <a:endParaRPr lang="en-US" sz="2000" kern="1200"/>
        </a:p>
      </dsp:txBody>
      <dsp:txXfrm>
        <a:off x="23417" y="1363421"/>
        <a:ext cx="5980223" cy="432866"/>
      </dsp:txXfrm>
    </dsp:sp>
    <dsp:sp modelId="{0B9B5E2B-A173-4F09-AE2B-68C0838AFEAF}">
      <dsp:nvSpPr>
        <dsp:cNvPr id="0" name=""/>
        <dsp:cNvSpPr/>
      </dsp:nvSpPr>
      <dsp:spPr>
        <a:xfrm>
          <a:off x="0" y="1877305"/>
          <a:ext cx="6027057"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Decide on logistics (location, food, handouts, trinkets)</a:t>
          </a:r>
          <a:endParaRPr lang="en-US" sz="2000" kern="1200"/>
        </a:p>
      </dsp:txBody>
      <dsp:txXfrm>
        <a:off x="23417" y="1900722"/>
        <a:ext cx="5980223" cy="432866"/>
      </dsp:txXfrm>
    </dsp:sp>
    <dsp:sp modelId="{3575F985-A27B-4F4A-9A35-8A7E038EA92A}">
      <dsp:nvSpPr>
        <dsp:cNvPr id="0" name=""/>
        <dsp:cNvSpPr/>
      </dsp:nvSpPr>
      <dsp:spPr>
        <a:xfrm>
          <a:off x="0" y="2414605"/>
          <a:ext cx="6027057"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Flyer development</a:t>
          </a:r>
          <a:endParaRPr lang="en-US" sz="2000" kern="1200"/>
        </a:p>
      </dsp:txBody>
      <dsp:txXfrm>
        <a:off x="23417" y="2438022"/>
        <a:ext cx="5980223" cy="432866"/>
      </dsp:txXfrm>
    </dsp:sp>
    <dsp:sp modelId="{981BFEEC-66BA-458E-BB4B-51BEE2829240}">
      <dsp:nvSpPr>
        <dsp:cNvPr id="0" name=""/>
        <dsp:cNvSpPr/>
      </dsp:nvSpPr>
      <dsp:spPr>
        <a:xfrm>
          <a:off x="0" y="2951905"/>
          <a:ext cx="6027057"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Reminders (Email/Flyer/Text)</a:t>
          </a:r>
          <a:endParaRPr lang="en-US" sz="2000" kern="1200"/>
        </a:p>
      </dsp:txBody>
      <dsp:txXfrm>
        <a:off x="23417" y="2975322"/>
        <a:ext cx="5980223" cy="432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A9239-9C7A-442C-9605-73B812BCB70E}">
      <dsp:nvSpPr>
        <dsp:cNvPr id="0" name=""/>
        <dsp:cNvSpPr/>
      </dsp:nvSpPr>
      <dsp:spPr>
        <a:xfrm>
          <a:off x="0" y="59124"/>
          <a:ext cx="6027057"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t>Order Food</a:t>
          </a:r>
          <a:endParaRPr lang="en-US" sz="2600" kern="1200" dirty="0"/>
        </a:p>
      </dsp:txBody>
      <dsp:txXfrm>
        <a:off x="30442" y="89566"/>
        <a:ext cx="5966173" cy="562726"/>
      </dsp:txXfrm>
    </dsp:sp>
    <dsp:sp modelId="{D8416321-E308-494A-B5BC-CE9C6B9B23BD}">
      <dsp:nvSpPr>
        <dsp:cNvPr id="0" name=""/>
        <dsp:cNvSpPr/>
      </dsp:nvSpPr>
      <dsp:spPr>
        <a:xfrm>
          <a:off x="0" y="757614"/>
          <a:ext cx="6027057"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t>Secure Room/Equipment</a:t>
          </a:r>
          <a:endParaRPr lang="en-US" sz="2600" kern="1200" dirty="0"/>
        </a:p>
      </dsp:txBody>
      <dsp:txXfrm>
        <a:off x="30442" y="788056"/>
        <a:ext cx="5966173" cy="562726"/>
      </dsp:txXfrm>
    </dsp:sp>
    <dsp:sp modelId="{986FB8BE-CC17-41CC-AF7E-5AB5D57F3A76}">
      <dsp:nvSpPr>
        <dsp:cNvPr id="0" name=""/>
        <dsp:cNvSpPr/>
      </dsp:nvSpPr>
      <dsp:spPr>
        <a:xfrm>
          <a:off x="0" y="1456104"/>
          <a:ext cx="6027057"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Confirm</a:t>
          </a:r>
        </a:p>
      </dsp:txBody>
      <dsp:txXfrm>
        <a:off x="30442" y="1486546"/>
        <a:ext cx="5966173" cy="562726"/>
      </dsp:txXfrm>
    </dsp:sp>
    <dsp:sp modelId="{D219F108-83BA-4892-8385-F787E5559668}">
      <dsp:nvSpPr>
        <dsp:cNvPr id="0" name=""/>
        <dsp:cNvSpPr/>
      </dsp:nvSpPr>
      <dsp:spPr>
        <a:xfrm>
          <a:off x="0" y="2154595"/>
          <a:ext cx="6027057"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Flyers</a:t>
          </a:r>
        </a:p>
      </dsp:txBody>
      <dsp:txXfrm>
        <a:off x="30442" y="2185037"/>
        <a:ext cx="5966173" cy="562726"/>
      </dsp:txXfrm>
    </dsp:sp>
    <dsp:sp modelId="{480906D6-6902-4A42-A6B8-35F8677581AB}">
      <dsp:nvSpPr>
        <dsp:cNvPr id="0" name=""/>
        <dsp:cNvSpPr/>
      </dsp:nvSpPr>
      <dsp:spPr>
        <a:xfrm>
          <a:off x="0" y="2853085"/>
          <a:ext cx="6027057"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New Member Folder</a:t>
          </a:r>
        </a:p>
      </dsp:txBody>
      <dsp:txXfrm>
        <a:off x="30442" y="2883527"/>
        <a:ext cx="5966173" cy="562726"/>
      </dsp:txXfrm>
    </dsp:sp>
    <dsp:sp modelId="{26C62D39-3B2F-4D10-B8EB-3C65FAB28C9D}">
      <dsp:nvSpPr>
        <dsp:cNvPr id="0" name=""/>
        <dsp:cNvSpPr/>
      </dsp:nvSpPr>
      <dsp:spPr>
        <a:xfrm>
          <a:off x="0" y="3551575"/>
          <a:ext cx="6027057"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t>Sign-In Sheets</a:t>
          </a:r>
          <a:endParaRPr lang="en-US" sz="2600" b="1" kern="1200" dirty="0"/>
        </a:p>
      </dsp:txBody>
      <dsp:txXfrm>
        <a:off x="30442" y="3582017"/>
        <a:ext cx="5966173" cy="5627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A9239-9C7A-442C-9605-73B812BCB70E}">
      <dsp:nvSpPr>
        <dsp:cNvPr id="0" name=""/>
        <dsp:cNvSpPr/>
      </dsp:nvSpPr>
      <dsp:spPr>
        <a:xfrm>
          <a:off x="0" y="14034"/>
          <a:ext cx="602705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kern="1200" baseline="0" dirty="0"/>
            <a:t>Arrive Early</a:t>
          </a:r>
          <a:endParaRPr lang="en-US" sz="3200" kern="1200" dirty="0"/>
        </a:p>
      </dsp:txBody>
      <dsp:txXfrm>
        <a:off x="37467" y="51501"/>
        <a:ext cx="5952123" cy="692586"/>
      </dsp:txXfrm>
    </dsp:sp>
    <dsp:sp modelId="{D8416321-E308-494A-B5BC-CE9C6B9B23BD}">
      <dsp:nvSpPr>
        <dsp:cNvPr id="0" name=""/>
        <dsp:cNvSpPr/>
      </dsp:nvSpPr>
      <dsp:spPr>
        <a:xfrm>
          <a:off x="0" y="873714"/>
          <a:ext cx="602705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kern="1200" baseline="0" dirty="0"/>
            <a:t>Arrange the Room</a:t>
          </a:r>
          <a:endParaRPr lang="en-US" sz="3200" kern="1200" dirty="0"/>
        </a:p>
      </dsp:txBody>
      <dsp:txXfrm>
        <a:off x="37467" y="911181"/>
        <a:ext cx="5952123" cy="692586"/>
      </dsp:txXfrm>
    </dsp:sp>
    <dsp:sp modelId="{986FB8BE-CC17-41CC-AF7E-5AB5D57F3A76}">
      <dsp:nvSpPr>
        <dsp:cNvPr id="0" name=""/>
        <dsp:cNvSpPr/>
      </dsp:nvSpPr>
      <dsp:spPr>
        <a:xfrm>
          <a:off x="0" y="1733394"/>
          <a:ext cx="602705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Pay attention to Flow</a:t>
          </a:r>
        </a:p>
      </dsp:txBody>
      <dsp:txXfrm>
        <a:off x="37467" y="1770861"/>
        <a:ext cx="5952123" cy="692586"/>
      </dsp:txXfrm>
    </dsp:sp>
    <dsp:sp modelId="{D219F108-83BA-4892-8385-F787E5559668}">
      <dsp:nvSpPr>
        <dsp:cNvPr id="0" name=""/>
        <dsp:cNvSpPr/>
      </dsp:nvSpPr>
      <dsp:spPr>
        <a:xfrm>
          <a:off x="0" y="2593074"/>
          <a:ext cx="602705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Arrange Flyers</a:t>
          </a:r>
        </a:p>
      </dsp:txBody>
      <dsp:txXfrm>
        <a:off x="37467" y="2630541"/>
        <a:ext cx="5952123" cy="692586"/>
      </dsp:txXfrm>
    </dsp:sp>
    <dsp:sp modelId="{480906D6-6902-4A42-A6B8-35F8677581AB}">
      <dsp:nvSpPr>
        <dsp:cNvPr id="0" name=""/>
        <dsp:cNvSpPr/>
      </dsp:nvSpPr>
      <dsp:spPr>
        <a:xfrm>
          <a:off x="0" y="3452755"/>
          <a:ext cx="602705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Arrange Food</a:t>
          </a:r>
        </a:p>
      </dsp:txBody>
      <dsp:txXfrm>
        <a:off x="37467" y="3490222"/>
        <a:ext cx="5952123"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44ECF-16D3-4AC4-91F3-E8C1219EF8D3}">
      <dsp:nvSpPr>
        <dsp:cNvPr id="0" name=""/>
        <dsp:cNvSpPr/>
      </dsp:nvSpPr>
      <dsp:spPr>
        <a:xfrm>
          <a:off x="0" y="123880"/>
          <a:ext cx="6027057"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Start with a Strong Opening</a:t>
          </a:r>
          <a:endParaRPr lang="en-US" sz="1500" kern="1200"/>
        </a:p>
      </dsp:txBody>
      <dsp:txXfrm>
        <a:off x="17563" y="141443"/>
        <a:ext cx="5991931" cy="324648"/>
      </dsp:txXfrm>
    </dsp:sp>
    <dsp:sp modelId="{DD0D41BC-199C-4614-B37F-5F71B3C54F8A}">
      <dsp:nvSpPr>
        <dsp:cNvPr id="0" name=""/>
        <dsp:cNvSpPr/>
      </dsp:nvSpPr>
      <dsp:spPr>
        <a:xfrm>
          <a:off x="0" y="526855"/>
          <a:ext cx="6027057"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Use Visual Aids</a:t>
          </a:r>
          <a:endParaRPr lang="en-US" sz="1500" kern="1200"/>
        </a:p>
      </dsp:txBody>
      <dsp:txXfrm>
        <a:off x="17563" y="544418"/>
        <a:ext cx="5991931" cy="324648"/>
      </dsp:txXfrm>
    </dsp:sp>
    <dsp:sp modelId="{91D09C00-ABE1-4DC3-B41A-20BB152F1D69}">
      <dsp:nvSpPr>
        <dsp:cNvPr id="0" name=""/>
        <dsp:cNvSpPr/>
      </dsp:nvSpPr>
      <dsp:spPr>
        <a:xfrm>
          <a:off x="0" y="929830"/>
          <a:ext cx="6027057"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Highlight Member Benefits</a:t>
          </a:r>
          <a:endParaRPr lang="en-US" sz="1500" kern="1200"/>
        </a:p>
      </dsp:txBody>
      <dsp:txXfrm>
        <a:off x="17563" y="947393"/>
        <a:ext cx="5991931" cy="324648"/>
      </dsp:txXfrm>
    </dsp:sp>
    <dsp:sp modelId="{5DF1C3B1-E70D-415B-8A8F-923C355750E3}">
      <dsp:nvSpPr>
        <dsp:cNvPr id="0" name=""/>
        <dsp:cNvSpPr/>
      </dsp:nvSpPr>
      <dsp:spPr>
        <a:xfrm>
          <a:off x="0" y="1332805"/>
          <a:ext cx="6027057"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Share Success Stories</a:t>
          </a:r>
          <a:endParaRPr lang="en-US" sz="1500" kern="1200"/>
        </a:p>
      </dsp:txBody>
      <dsp:txXfrm>
        <a:off x="17563" y="1350368"/>
        <a:ext cx="5991931" cy="324648"/>
      </dsp:txXfrm>
    </dsp:sp>
    <dsp:sp modelId="{317BCD2A-56CB-45E1-BF2B-DBA70D907753}">
      <dsp:nvSpPr>
        <dsp:cNvPr id="0" name=""/>
        <dsp:cNvSpPr/>
      </dsp:nvSpPr>
      <dsp:spPr>
        <a:xfrm>
          <a:off x="0" y="1735780"/>
          <a:ext cx="6027057"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Encourage Interaction</a:t>
          </a:r>
          <a:endParaRPr lang="en-US" sz="1500" kern="1200"/>
        </a:p>
      </dsp:txBody>
      <dsp:txXfrm>
        <a:off x="17563" y="1753343"/>
        <a:ext cx="5991931" cy="324648"/>
      </dsp:txXfrm>
    </dsp:sp>
    <dsp:sp modelId="{E8DDFA1D-6015-4BE8-AC0B-265B59DE080C}">
      <dsp:nvSpPr>
        <dsp:cNvPr id="0" name=""/>
        <dsp:cNvSpPr/>
      </dsp:nvSpPr>
      <dsp:spPr>
        <a:xfrm>
          <a:off x="0" y="2138755"/>
          <a:ext cx="6027057"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Use Clear and Concise Language</a:t>
          </a:r>
          <a:endParaRPr lang="en-US" sz="1500" kern="1200"/>
        </a:p>
      </dsp:txBody>
      <dsp:txXfrm>
        <a:off x="17563" y="2156318"/>
        <a:ext cx="5991931" cy="324648"/>
      </dsp:txXfrm>
    </dsp:sp>
    <dsp:sp modelId="{FEF970E0-80DD-477F-8FF8-A7ABCB50FB26}">
      <dsp:nvSpPr>
        <dsp:cNvPr id="0" name=""/>
        <dsp:cNvSpPr/>
      </dsp:nvSpPr>
      <dsp:spPr>
        <a:xfrm>
          <a:off x="0" y="2541730"/>
          <a:ext cx="6027057"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Focus on the Importance of a Collective Voice</a:t>
          </a:r>
          <a:endParaRPr lang="en-US" sz="1500" kern="1200"/>
        </a:p>
      </dsp:txBody>
      <dsp:txXfrm>
        <a:off x="17563" y="2559293"/>
        <a:ext cx="5991931" cy="324648"/>
      </dsp:txXfrm>
    </dsp:sp>
    <dsp:sp modelId="{B0A5CD54-4259-4E62-A3A0-F32064438F2F}">
      <dsp:nvSpPr>
        <dsp:cNvPr id="0" name=""/>
        <dsp:cNvSpPr/>
      </dsp:nvSpPr>
      <dsp:spPr>
        <a:xfrm>
          <a:off x="0" y="2944705"/>
          <a:ext cx="6027057"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End with a Call to Action</a:t>
          </a:r>
          <a:endParaRPr lang="en-US" sz="1500" kern="1200"/>
        </a:p>
      </dsp:txBody>
      <dsp:txXfrm>
        <a:off x="17563" y="2962268"/>
        <a:ext cx="5991931" cy="324648"/>
      </dsp:txXfrm>
    </dsp:sp>
    <dsp:sp modelId="{5B5EB4AB-BF17-4924-98C4-C7848A9C44DD}">
      <dsp:nvSpPr>
        <dsp:cNvPr id="0" name=""/>
        <dsp:cNvSpPr/>
      </dsp:nvSpPr>
      <dsp:spPr>
        <a:xfrm>
          <a:off x="0" y="3347680"/>
          <a:ext cx="6027057"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Follow Up</a:t>
          </a:r>
          <a:endParaRPr lang="en-US" sz="1500" kern="1200"/>
        </a:p>
      </dsp:txBody>
      <dsp:txXfrm>
        <a:off x="17563" y="3365243"/>
        <a:ext cx="5991931" cy="324648"/>
      </dsp:txXfrm>
    </dsp:sp>
    <dsp:sp modelId="{262ED3CD-8DBA-441F-ADEE-CDB173AA5467}">
      <dsp:nvSpPr>
        <dsp:cNvPr id="0" name=""/>
        <dsp:cNvSpPr/>
      </dsp:nvSpPr>
      <dsp:spPr>
        <a:xfrm>
          <a:off x="0" y="3750655"/>
          <a:ext cx="6027057"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Practice and Refine</a:t>
          </a:r>
          <a:endParaRPr lang="en-US" sz="1500" kern="1200"/>
        </a:p>
      </dsp:txBody>
      <dsp:txXfrm>
        <a:off x="17563" y="3768218"/>
        <a:ext cx="5991931" cy="3246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91A4F-E20D-440E-B986-966DFA0A7DBF}">
      <dsp:nvSpPr>
        <dsp:cNvPr id="0" name=""/>
        <dsp:cNvSpPr/>
      </dsp:nvSpPr>
      <dsp:spPr>
        <a:xfrm>
          <a:off x="-4785672" y="-733701"/>
          <a:ext cx="5701712" cy="5701712"/>
        </a:xfrm>
        <a:prstGeom prst="blockArc">
          <a:avLst>
            <a:gd name="adj1" fmla="val 18900000"/>
            <a:gd name="adj2" fmla="val 2700000"/>
            <a:gd name="adj3" fmla="val 37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5900ED-F35A-4FB0-9C24-97BAE92132CB}">
      <dsp:nvSpPr>
        <dsp:cNvPr id="0" name=""/>
        <dsp:cNvSpPr/>
      </dsp:nvSpPr>
      <dsp:spPr>
        <a:xfrm>
          <a:off x="297036" y="192491"/>
          <a:ext cx="5673492" cy="384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44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baseline="0"/>
            <a:t>Acknowledge Concerns</a:t>
          </a:r>
          <a:endParaRPr lang="en-US" sz="2000" kern="1200"/>
        </a:p>
      </dsp:txBody>
      <dsp:txXfrm>
        <a:off x="297036" y="192491"/>
        <a:ext cx="5673492" cy="384814"/>
      </dsp:txXfrm>
    </dsp:sp>
    <dsp:sp modelId="{DC00F68D-3351-42B1-AA8F-72B1935346EA}">
      <dsp:nvSpPr>
        <dsp:cNvPr id="0" name=""/>
        <dsp:cNvSpPr/>
      </dsp:nvSpPr>
      <dsp:spPr>
        <a:xfrm>
          <a:off x="56528" y="144389"/>
          <a:ext cx="481017" cy="48101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C2F4D8-FEAD-466C-9F06-0E5B5CEEDFCE}">
      <dsp:nvSpPr>
        <dsp:cNvPr id="0" name=""/>
        <dsp:cNvSpPr/>
      </dsp:nvSpPr>
      <dsp:spPr>
        <a:xfrm>
          <a:off x="645520" y="770051"/>
          <a:ext cx="5325008" cy="384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44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baseline="0"/>
            <a:t>Listen Actively</a:t>
          </a:r>
          <a:endParaRPr lang="en-US" sz="2000" kern="1200"/>
        </a:p>
      </dsp:txBody>
      <dsp:txXfrm>
        <a:off x="645520" y="770051"/>
        <a:ext cx="5325008" cy="384814"/>
      </dsp:txXfrm>
    </dsp:sp>
    <dsp:sp modelId="{1CCD1299-8184-47CA-BE1D-966F9F6303D7}">
      <dsp:nvSpPr>
        <dsp:cNvPr id="0" name=""/>
        <dsp:cNvSpPr/>
      </dsp:nvSpPr>
      <dsp:spPr>
        <a:xfrm>
          <a:off x="405011" y="721949"/>
          <a:ext cx="481017" cy="48101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FF1ADB-90F4-4A22-8DBC-D88D38E2FB5C}">
      <dsp:nvSpPr>
        <dsp:cNvPr id="0" name=""/>
        <dsp:cNvSpPr/>
      </dsp:nvSpPr>
      <dsp:spPr>
        <a:xfrm>
          <a:off x="836487" y="1347188"/>
          <a:ext cx="5134041" cy="384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44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baseline="0"/>
            <a:t>Use Empathy</a:t>
          </a:r>
          <a:endParaRPr lang="en-US" sz="2000" kern="1200"/>
        </a:p>
      </dsp:txBody>
      <dsp:txXfrm>
        <a:off x="836487" y="1347188"/>
        <a:ext cx="5134041" cy="384814"/>
      </dsp:txXfrm>
    </dsp:sp>
    <dsp:sp modelId="{97E5507C-7EB1-49EA-BE2E-3812901DE19D}">
      <dsp:nvSpPr>
        <dsp:cNvPr id="0" name=""/>
        <dsp:cNvSpPr/>
      </dsp:nvSpPr>
      <dsp:spPr>
        <a:xfrm>
          <a:off x="595979" y="1299086"/>
          <a:ext cx="481017" cy="48101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8113C4-6610-4EFD-B07A-40A010F7513D}">
      <dsp:nvSpPr>
        <dsp:cNvPr id="0" name=""/>
        <dsp:cNvSpPr/>
      </dsp:nvSpPr>
      <dsp:spPr>
        <a:xfrm>
          <a:off x="897462" y="1924747"/>
          <a:ext cx="5073066" cy="384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44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baseline="0"/>
            <a:t>Reditect</a:t>
          </a:r>
          <a:endParaRPr lang="en-US" sz="2000" kern="1200"/>
        </a:p>
      </dsp:txBody>
      <dsp:txXfrm>
        <a:off x="897462" y="1924747"/>
        <a:ext cx="5073066" cy="384814"/>
      </dsp:txXfrm>
    </dsp:sp>
    <dsp:sp modelId="{E56450AF-946B-49E8-8A30-B038F31DA768}">
      <dsp:nvSpPr>
        <dsp:cNvPr id="0" name=""/>
        <dsp:cNvSpPr/>
      </dsp:nvSpPr>
      <dsp:spPr>
        <a:xfrm>
          <a:off x="656953" y="1876646"/>
          <a:ext cx="481017" cy="48101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33491A-ABEA-4411-9E4F-975C6251E8E9}">
      <dsp:nvSpPr>
        <dsp:cNvPr id="0" name=""/>
        <dsp:cNvSpPr/>
      </dsp:nvSpPr>
      <dsp:spPr>
        <a:xfrm>
          <a:off x="836487" y="2502307"/>
          <a:ext cx="5134041" cy="384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44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baseline="0"/>
            <a:t>Gently Correct Without Refuting</a:t>
          </a:r>
          <a:endParaRPr lang="en-US" sz="2000" kern="1200"/>
        </a:p>
      </dsp:txBody>
      <dsp:txXfrm>
        <a:off x="836487" y="2502307"/>
        <a:ext cx="5134041" cy="384814"/>
      </dsp:txXfrm>
    </dsp:sp>
    <dsp:sp modelId="{AEC88BA3-9327-423E-9892-9183B86815C9}">
      <dsp:nvSpPr>
        <dsp:cNvPr id="0" name=""/>
        <dsp:cNvSpPr/>
      </dsp:nvSpPr>
      <dsp:spPr>
        <a:xfrm>
          <a:off x="595979" y="2454206"/>
          <a:ext cx="481017" cy="48101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96AA9E-76D3-4FAD-9CF4-75A91D755E12}">
      <dsp:nvSpPr>
        <dsp:cNvPr id="0" name=""/>
        <dsp:cNvSpPr/>
      </dsp:nvSpPr>
      <dsp:spPr>
        <a:xfrm>
          <a:off x="645520" y="3079444"/>
          <a:ext cx="5325008" cy="384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44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baseline="0"/>
            <a:t>Share Success Stories (Again!)</a:t>
          </a:r>
          <a:endParaRPr lang="en-US" sz="2000" kern="1200"/>
        </a:p>
      </dsp:txBody>
      <dsp:txXfrm>
        <a:off x="645520" y="3079444"/>
        <a:ext cx="5325008" cy="384814"/>
      </dsp:txXfrm>
    </dsp:sp>
    <dsp:sp modelId="{7A7B3BA1-BE5D-4878-9091-FFC284341938}">
      <dsp:nvSpPr>
        <dsp:cNvPr id="0" name=""/>
        <dsp:cNvSpPr/>
      </dsp:nvSpPr>
      <dsp:spPr>
        <a:xfrm>
          <a:off x="405011" y="3031342"/>
          <a:ext cx="481017" cy="48101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E97289-A026-4EB0-B4BE-7084E52B92F4}">
      <dsp:nvSpPr>
        <dsp:cNvPr id="0" name=""/>
        <dsp:cNvSpPr/>
      </dsp:nvSpPr>
      <dsp:spPr>
        <a:xfrm>
          <a:off x="297036" y="3657004"/>
          <a:ext cx="5673492" cy="384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44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baseline="0"/>
            <a:t>Emphasize Collective Power</a:t>
          </a:r>
          <a:endParaRPr lang="en-US" sz="2000" kern="1200"/>
        </a:p>
      </dsp:txBody>
      <dsp:txXfrm>
        <a:off x="297036" y="3657004"/>
        <a:ext cx="5673492" cy="384814"/>
      </dsp:txXfrm>
    </dsp:sp>
    <dsp:sp modelId="{EFF42F25-3BFD-4588-8B8F-67CCF7696BF4}">
      <dsp:nvSpPr>
        <dsp:cNvPr id="0" name=""/>
        <dsp:cNvSpPr/>
      </dsp:nvSpPr>
      <dsp:spPr>
        <a:xfrm>
          <a:off x="56528" y="3608902"/>
          <a:ext cx="481017" cy="48101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A697E-7C9C-4E89-B0D4-F83D4352B306}">
      <dsp:nvSpPr>
        <dsp:cNvPr id="0" name=""/>
        <dsp:cNvSpPr/>
      </dsp:nvSpPr>
      <dsp:spPr>
        <a:xfrm>
          <a:off x="0" y="516"/>
          <a:ext cx="60270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5AAB58-1CF9-4552-9FEF-EFA6516CD5B2}">
      <dsp:nvSpPr>
        <dsp:cNvPr id="0" name=""/>
        <dsp:cNvSpPr/>
      </dsp:nvSpPr>
      <dsp:spPr>
        <a:xfrm>
          <a:off x="0" y="516"/>
          <a:ext cx="6027057" cy="470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effectLst/>
              <a:latin typeface="Calibri" panose="020F0502020204030204" pitchFamily="34" charset="0"/>
              <a:ea typeface="Calibri" panose="020F0502020204030204" pitchFamily="34" charset="0"/>
              <a:cs typeface="Times New Roman" panose="02020603050405020304" pitchFamily="18" charset="0"/>
            </a:rPr>
            <a:t>Stay Calm and Composed</a:t>
          </a:r>
          <a:endParaRPr lang="en-US" sz="2100" kern="1200" dirty="0"/>
        </a:p>
      </dsp:txBody>
      <dsp:txXfrm>
        <a:off x="0" y="516"/>
        <a:ext cx="6027057" cy="470364"/>
      </dsp:txXfrm>
    </dsp:sp>
    <dsp:sp modelId="{60A72B02-671C-48D2-8A82-8C2F97439AE2}">
      <dsp:nvSpPr>
        <dsp:cNvPr id="0" name=""/>
        <dsp:cNvSpPr/>
      </dsp:nvSpPr>
      <dsp:spPr>
        <a:xfrm>
          <a:off x="0" y="470880"/>
          <a:ext cx="60270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A49174-1509-423B-9453-1CBCF4CD9D22}">
      <dsp:nvSpPr>
        <dsp:cNvPr id="0" name=""/>
        <dsp:cNvSpPr/>
      </dsp:nvSpPr>
      <dsp:spPr>
        <a:xfrm>
          <a:off x="0" y="470880"/>
          <a:ext cx="6027057" cy="470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effectLst/>
              <a:latin typeface="Calibri" panose="020F0502020204030204" pitchFamily="34" charset="0"/>
              <a:ea typeface="Calibri" panose="020F0502020204030204" pitchFamily="34" charset="0"/>
              <a:cs typeface="Times New Roman" panose="02020603050405020304" pitchFamily="18" charset="0"/>
            </a:rPr>
            <a:t>Listen Carefully</a:t>
          </a:r>
          <a:endParaRPr lang="en-US" sz="2100" kern="1200" dirty="0"/>
        </a:p>
      </dsp:txBody>
      <dsp:txXfrm>
        <a:off x="0" y="470880"/>
        <a:ext cx="6027057" cy="470364"/>
      </dsp:txXfrm>
    </dsp:sp>
    <dsp:sp modelId="{293EF2DA-6F8B-4133-BC5B-2B1B6AD2C821}">
      <dsp:nvSpPr>
        <dsp:cNvPr id="0" name=""/>
        <dsp:cNvSpPr/>
      </dsp:nvSpPr>
      <dsp:spPr>
        <a:xfrm>
          <a:off x="0" y="941244"/>
          <a:ext cx="60270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BA4592-AE7E-41FC-BA07-9BED1EF17E39}">
      <dsp:nvSpPr>
        <dsp:cNvPr id="0" name=""/>
        <dsp:cNvSpPr/>
      </dsp:nvSpPr>
      <dsp:spPr>
        <a:xfrm>
          <a:off x="0" y="941244"/>
          <a:ext cx="6027057" cy="470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baseline="0" dirty="0"/>
            <a:t>Acknowledge the Question</a:t>
          </a:r>
          <a:endParaRPr lang="en-US" sz="2100" kern="1200" dirty="0"/>
        </a:p>
      </dsp:txBody>
      <dsp:txXfrm>
        <a:off x="0" y="941244"/>
        <a:ext cx="6027057" cy="470364"/>
      </dsp:txXfrm>
    </dsp:sp>
    <dsp:sp modelId="{45D89395-FC75-43B3-ADB3-D992038B994D}">
      <dsp:nvSpPr>
        <dsp:cNvPr id="0" name=""/>
        <dsp:cNvSpPr/>
      </dsp:nvSpPr>
      <dsp:spPr>
        <a:xfrm>
          <a:off x="0" y="1411608"/>
          <a:ext cx="60270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BCB52-E662-4BB9-B90E-BFD9D78CBB82}">
      <dsp:nvSpPr>
        <dsp:cNvPr id="0" name=""/>
        <dsp:cNvSpPr/>
      </dsp:nvSpPr>
      <dsp:spPr>
        <a:xfrm>
          <a:off x="0" y="1411608"/>
          <a:ext cx="6027057" cy="470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baseline="0" dirty="0"/>
            <a:t>Provide Clear and Concise</a:t>
          </a:r>
          <a:endParaRPr lang="en-US" sz="2100" kern="1200" dirty="0"/>
        </a:p>
      </dsp:txBody>
      <dsp:txXfrm>
        <a:off x="0" y="1411608"/>
        <a:ext cx="6027057" cy="470364"/>
      </dsp:txXfrm>
    </dsp:sp>
    <dsp:sp modelId="{3BC37544-C695-49C8-BD5A-839E1E409C6A}">
      <dsp:nvSpPr>
        <dsp:cNvPr id="0" name=""/>
        <dsp:cNvSpPr/>
      </dsp:nvSpPr>
      <dsp:spPr>
        <a:xfrm>
          <a:off x="0" y="1881972"/>
          <a:ext cx="60270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7ACB3B-C6DC-49EB-9387-7F880FF9837D}">
      <dsp:nvSpPr>
        <dsp:cNvPr id="0" name=""/>
        <dsp:cNvSpPr/>
      </dsp:nvSpPr>
      <dsp:spPr>
        <a:xfrm>
          <a:off x="0" y="1881972"/>
          <a:ext cx="6027057" cy="470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baseline="0" dirty="0"/>
            <a:t>Use Examples</a:t>
          </a:r>
          <a:endParaRPr lang="en-US" sz="2100" kern="1200" dirty="0"/>
        </a:p>
      </dsp:txBody>
      <dsp:txXfrm>
        <a:off x="0" y="1881972"/>
        <a:ext cx="6027057" cy="470364"/>
      </dsp:txXfrm>
    </dsp:sp>
    <dsp:sp modelId="{DD7AF9C2-791A-484E-91B4-CF19965EBEC6}">
      <dsp:nvSpPr>
        <dsp:cNvPr id="0" name=""/>
        <dsp:cNvSpPr/>
      </dsp:nvSpPr>
      <dsp:spPr>
        <a:xfrm>
          <a:off x="0" y="2352337"/>
          <a:ext cx="60270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8AFA1B-E844-429E-AFCF-2D0A49E261B6}">
      <dsp:nvSpPr>
        <dsp:cNvPr id="0" name=""/>
        <dsp:cNvSpPr/>
      </dsp:nvSpPr>
      <dsp:spPr>
        <a:xfrm>
          <a:off x="0" y="2352337"/>
          <a:ext cx="6027057" cy="470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baseline="0" dirty="0"/>
            <a:t>Redirect When Necessary</a:t>
          </a:r>
          <a:endParaRPr lang="en-US" sz="2100" kern="1200" dirty="0"/>
        </a:p>
      </dsp:txBody>
      <dsp:txXfrm>
        <a:off x="0" y="2352337"/>
        <a:ext cx="6027057" cy="470364"/>
      </dsp:txXfrm>
    </dsp:sp>
    <dsp:sp modelId="{B407E6E5-F1AE-46FF-8593-C996C6CC0FA2}">
      <dsp:nvSpPr>
        <dsp:cNvPr id="0" name=""/>
        <dsp:cNvSpPr/>
      </dsp:nvSpPr>
      <dsp:spPr>
        <a:xfrm>
          <a:off x="0" y="2822701"/>
          <a:ext cx="60270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DAD2E-4DE9-46B7-A862-3BDB8750665E}">
      <dsp:nvSpPr>
        <dsp:cNvPr id="0" name=""/>
        <dsp:cNvSpPr/>
      </dsp:nvSpPr>
      <dsp:spPr>
        <a:xfrm>
          <a:off x="0" y="2822701"/>
          <a:ext cx="6027057" cy="470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baseline="0" dirty="0"/>
            <a:t>Admit When Unsure</a:t>
          </a:r>
          <a:endParaRPr lang="en-US" sz="2100" kern="1200" dirty="0"/>
        </a:p>
      </dsp:txBody>
      <dsp:txXfrm>
        <a:off x="0" y="2822701"/>
        <a:ext cx="6027057" cy="470364"/>
      </dsp:txXfrm>
    </dsp:sp>
    <dsp:sp modelId="{5E8F66C0-F510-41C6-88DD-6A14D2A15587}">
      <dsp:nvSpPr>
        <dsp:cNvPr id="0" name=""/>
        <dsp:cNvSpPr/>
      </dsp:nvSpPr>
      <dsp:spPr>
        <a:xfrm>
          <a:off x="0" y="3293065"/>
          <a:ext cx="60270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F2A581-F94A-47EA-8AD2-E2CCAB5D1F57}">
      <dsp:nvSpPr>
        <dsp:cNvPr id="0" name=""/>
        <dsp:cNvSpPr/>
      </dsp:nvSpPr>
      <dsp:spPr>
        <a:xfrm>
          <a:off x="0" y="3293065"/>
          <a:ext cx="6027057" cy="470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Practice Active Listening</a:t>
          </a:r>
        </a:p>
      </dsp:txBody>
      <dsp:txXfrm>
        <a:off x="0" y="3293065"/>
        <a:ext cx="6027057" cy="470364"/>
      </dsp:txXfrm>
    </dsp:sp>
    <dsp:sp modelId="{AF7DAD72-4CB1-4D58-984C-7CD1AAB29046}">
      <dsp:nvSpPr>
        <dsp:cNvPr id="0" name=""/>
        <dsp:cNvSpPr/>
      </dsp:nvSpPr>
      <dsp:spPr>
        <a:xfrm>
          <a:off x="0" y="3763429"/>
          <a:ext cx="60270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985820-A22A-434D-A6D1-6803CD9E7A36}">
      <dsp:nvSpPr>
        <dsp:cNvPr id="0" name=""/>
        <dsp:cNvSpPr/>
      </dsp:nvSpPr>
      <dsp:spPr>
        <a:xfrm>
          <a:off x="0" y="3763429"/>
          <a:ext cx="6027057" cy="470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Stay Focused on Key Messages</a:t>
          </a:r>
        </a:p>
      </dsp:txBody>
      <dsp:txXfrm>
        <a:off x="0" y="3763429"/>
        <a:ext cx="6027057" cy="4703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73169-49AA-4016-B236-66E77CAFD584}">
      <dsp:nvSpPr>
        <dsp:cNvPr id="0" name=""/>
        <dsp:cNvSpPr/>
      </dsp:nvSpPr>
      <dsp:spPr>
        <a:xfrm>
          <a:off x="0" y="280254"/>
          <a:ext cx="6027057"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197997-10B2-47BD-9E57-194F441AC8EA}">
      <dsp:nvSpPr>
        <dsp:cNvPr id="0" name=""/>
        <dsp:cNvSpPr/>
      </dsp:nvSpPr>
      <dsp:spPr>
        <a:xfrm>
          <a:off x="301352" y="88374"/>
          <a:ext cx="421893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66" tIns="0" rIns="159466" bIns="0" numCol="1" spcCol="1270" anchor="ctr" anchorCtr="0">
          <a:noAutofit/>
        </a:bodyPr>
        <a:lstStyle/>
        <a:p>
          <a:pPr marL="0" lvl="0" indent="0" algn="l" defTabSz="577850">
            <a:lnSpc>
              <a:spcPct val="90000"/>
            </a:lnSpc>
            <a:spcBef>
              <a:spcPct val="0"/>
            </a:spcBef>
            <a:spcAft>
              <a:spcPct val="35000"/>
            </a:spcAft>
            <a:buNone/>
          </a:pPr>
          <a:r>
            <a:rPr lang="en-US" sz="1300" kern="1200" dirty="0">
              <a:effectLst/>
              <a:latin typeface="Calibri" panose="020F0502020204030204" pitchFamily="34" charset="0"/>
              <a:ea typeface="Calibri" panose="020F0502020204030204" pitchFamily="34" charset="0"/>
              <a:cs typeface="Times New Roman" panose="02020603050405020304" pitchFamily="18" charset="0"/>
            </a:rPr>
            <a:t>Start with Positive Mindset</a:t>
          </a:r>
          <a:endParaRPr lang="en-US" sz="1300" kern="1200" dirty="0"/>
        </a:p>
      </dsp:txBody>
      <dsp:txXfrm>
        <a:off x="320086" y="107108"/>
        <a:ext cx="4181471" cy="346292"/>
      </dsp:txXfrm>
    </dsp:sp>
    <dsp:sp modelId="{DDD235BA-8AC4-4216-9F95-A08A4A10B3E7}">
      <dsp:nvSpPr>
        <dsp:cNvPr id="0" name=""/>
        <dsp:cNvSpPr/>
      </dsp:nvSpPr>
      <dsp:spPr>
        <a:xfrm>
          <a:off x="0" y="869934"/>
          <a:ext cx="6027057"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33BE89-F9DF-44C1-B708-B4D1A5E5A01D}">
      <dsp:nvSpPr>
        <dsp:cNvPr id="0" name=""/>
        <dsp:cNvSpPr/>
      </dsp:nvSpPr>
      <dsp:spPr>
        <a:xfrm>
          <a:off x="301352" y="678054"/>
          <a:ext cx="421893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66" tIns="0" rIns="159466" bIns="0" numCol="1" spcCol="1270" anchor="ctr" anchorCtr="0">
          <a:noAutofit/>
        </a:bodyPr>
        <a:lstStyle/>
        <a:p>
          <a:pPr marL="0" lvl="0" indent="0" algn="l" defTabSz="577850">
            <a:lnSpc>
              <a:spcPct val="90000"/>
            </a:lnSpc>
            <a:spcBef>
              <a:spcPct val="0"/>
            </a:spcBef>
            <a:spcAft>
              <a:spcPct val="35000"/>
            </a:spcAft>
            <a:buNone/>
          </a:pPr>
          <a:r>
            <a:rPr lang="en-US" sz="1300" kern="1200" dirty="0">
              <a:effectLst/>
              <a:latin typeface="Calibri" panose="020F0502020204030204" pitchFamily="34" charset="0"/>
              <a:ea typeface="Calibri" panose="020F0502020204030204" pitchFamily="34" charset="0"/>
              <a:cs typeface="Times New Roman" panose="02020603050405020304" pitchFamily="18" charset="0"/>
            </a:rPr>
            <a:t>Engage the Audience</a:t>
          </a:r>
          <a:endParaRPr lang="en-US" sz="1300" kern="1200" dirty="0"/>
        </a:p>
      </dsp:txBody>
      <dsp:txXfrm>
        <a:off x="320086" y="696788"/>
        <a:ext cx="4181471" cy="346292"/>
      </dsp:txXfrm>
    </dsp:sp>
    <dsp:sp modelId="{F7B8DB38-DDDA-48AD-9F39-3BA23960DC2C}">
      <dsp:nvSpPr>
        <dsp:cNvPr id="0" name=""/>
        <dsp:cNvSpPr/>
      </dsp:nvSpPr>
      <dsp:spPr>
        <a:xfrm>
          <a:off x="0" y="1459615"/>
          <a:ext cx="6027057"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6A7335-83A2-46B6-9480-22B79350B600}">
      <dsp:nvSpPr>
        <dsp:cNvPr id="0" name=""/>
        <dsp:cNvSpPr/>
      </dsp:nvSpPr>
      <dsp:spPr>
        <a:xfrm>
          <a:off x="301352" y="1267735"/>
          <a:ext cx="421893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66" tIns="0" rIns="159466" bIns="0" numCol="1" spcCol="1270" anchor="ctr" anchorCtr="0">
          <a:noAutofit/>
        </a:bodyPr>
        <a:lstStyle/>
        <a:p>
          <a:pPr marL="0" lvl="0" indent="0" algn="l" defTabSz="577850">
            <a:lnSpc>
              <a:spcPct val="90000"/>
            </a:lnSpc>
            <a:spcBef>
              <a:spcPct val="0"/>
            </a:spcBef>
            <a:spcAft>
              <a:spcPct val="35000"/>
            </a:spcAft>
            <a:buNone/>
          </a:pPr>
          <a:r>
            <a:rPr lang="en-US" sz="1300" kern="1200" baseline="0" dirty="0"/>
            <a:t>Use Personal Stories</a:t>
          </a:r>
          <a:endParaRPr lang="en-US" sz="1300" kern="1200" dirty="0"/>
        </a:p>
      </dsp:txBody>
      <dsp:txXfrm>
        <a:off x="320086" y="1286469"/>
        <a:ext cx="4181471" cy="346292"/>
      </dsp:txXfrm>
    </dsp:sp>
    <dsp:sp modelId="{75879BD9-7D6C-414C-82D4-A6CB37925FCA}">
      <dsp:nvSpPr>
        <dsp:cNvPr id="0" name=""/>
        <dsp:cNvSpPr/>
      </dsp:nvSpPr>
      <dsp:spPr>
        <a:xfrm>
          <a:off x="0" y="2049295"/>
          <a:ext cx="6027057"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794B71-4CDF-4ECF-BCE5-436E01404AC5}">
      <dsp:nvSpPr>
        <dsp:cNvPr id="0" name=""/>
        <dsp:cNvSpPr/>
      </dsp:nvSpPr>
      <dsp:spPr>
        <a:xfrm>
          <a:off x="301352" y="1857415"/>
          <a:ext cx="421893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66" tIns="0" rIns="159466" bIns="0" numCol="1" spcCol="1270" anchor="ctr" anchorCtr="0">
          <a:noAutofit/>
        </a:bodyPr>
        <a:lstStyle/>
        <a:p>
          <a:pPr marL="0" lvl="0" indent="0" algn="l" defTabSz="577850">
            <a:lnSpc>
              <a:spcPct val="90000"/>
            </a:lnSpc>
            <a:spcBef>
              <a:spcPct val="0"/>
            </a:spcBef>
            <a:spcAft>
              <a:spcPct val="35000"/>
            </a:spcAft>
            <a:buNone/>
          </a:pPr>
          <a:r>
            <a:rPr lang="en-US" sz="1300" kern="1200" baseline="0" dirty="0"/>
            <a:t>Use Visual Aids</a:t>
          </a:r>
          <a:endParaRPr lang="en-US" sz="1300" kern="1200" dirty="0"/>
        </a:p>
      </dsp:txBody>
      <dsp:txXfrm>
        <a:off x="320086" y="1876149"/>
        <a:ext cx="4181471" cy="346292"/>
      </dsp:txXfrm>
    </dsp:sp>
    <dsp:sp modelId="{C9EB8BA0-F1CB-42CD-B782-B209B3B6C351}">
      <dsp:nvSpPr>
        <dsp:cNvPr id="0" name=""/>
        <dsp:cNvSpPr/>
      </dsp:nvSpPr>
      <dsp:spPr>
        <a:xfrm>
          <a:off x="0" y="2638975"/>
          <a:ext cx="6027057"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945932-08F3-455E-9630-F16D100AC5B1}">
      <dsp:nvSpPr>
        <dsp:cNvPr id="0" name=""/>
        <dsp:cNvSpPr/>
      </dsp:nvSpPr>
      <dsp:spPr>
        <a:xfrm>
          <a:off x="301352" y="2447095"/>
          <a:ext cx="421893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66" tIns="0" rIns="159466" bIns="0" numCol="1" spcCol="1270" anchor="ctr" anchorCtr="0">
          <a:noAutofit/>
        </a:bodyPr>
        <a:lstStyle/>
        <a:p>
          <a:pPr marL="0" lvl="0" indent="0" algn="l" defTabSz="577850">
            <a:lnSpc>
              <a:spcPct val="90000"/>
            </a:lnSpc>
            <a:spcBef>
              <a:spcPct val="0"/>
            </a:spcBef>
            <a:spcAft>
              <a:spcPct val="35000"/>
            </a:spcAft>
            <a:buNone/>
          </a:pPr>
          <a:r>
            <a:rPr lang="en-US" sz="1300" kern="1200" baseline="0" dirty="0"/>
            <a:t>Stay Passionate</a:t>
          </a:r>
          <a:endParaRPr lang="en-US" sz="1300" kern="1200" dirty="0"/>
        </a:p>
      </dsp:txBody>
      <dsp:txXfrm>
        <a:off x="320086" y="2465829"/>
        <a:ext cx="4181471" cy="346292"/>
      </dsp:txXfrm>
    </dsp:sp>
    <dsp:sp modelId="{B181BF73-6748-45C2-B0DC-03B6FEA93AE2}">
      <dsp:nvSpPr>
        <dsp:cNvPr id="0" name=""/>
        <dsp:cNvSpPr/>
      </dsp:nvSpPr>
      <dsp:spPr>
        <a:xfrm>
          <a:off x="0" y="3228655"/>
          <a:ext cx="6027057"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EF44CB-7857-44DE-B441-DD44D114C7F8}">
      <dsp:nvSpPr>
        <dsp:cNvPr id="0" name=""/>
        <dsp:cNvSpPr/>
      </dsp:nvSpPr>
      <dsp:spPr>
        <a:xfrm>
          <a:off x="301352" y="3036775"/>
          <a:ext cx="421893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66" tIns="0" rIns="159466" bIns="0" numCol="1" spcCol="1270" anchor="ctr" anchorCtr="0">
          <a:noAutofit/>
        </a:bodyPr>
        <a:lstStyle/>
        <a:p>
          <a:pPr marL="0" lvl="0" indent="0" algn="l" defTabSz="577850">
            <a:lnSpc>
              <a:spcPct val="90000"/>
            </a:lnSpc>
            <a:spcBef>
              <a:spcPct val="0"/>
            </a:spcBef>
            <a:spcAft>
              <a:spcPct val="35000"/>
            </a:spcAft>
            <a:buNone/>
          </a:pPr>
          <a:r>
            <a:rPr lang="en-US" sz="1300" kern="1200" baseline="0" dirty="0"/>
            <a:t>Vary Your Delivery</a:t>
          </a:r>
          <a:endParaRPr lang="en-US" sz="1300" kern="1200" dirty="0"/>
        </a:p>
      </dsp:txBody>
      <dsp:txXfrm>
        <a:off x="320086" y="3055509"/>
        <a:ext cx="4181471" cy="346292"/>
      </dsp:txXfrm>
    </dsp:sp>
    <dsp:sp modelId="{5F06ABD1-430B-4015-9227-9DECA44D993B}">
      <dsp:nvSpPr>
        <dsp:cNvPr id="0" name=""/>
        <dsp:cNvSpPr/>
      </dsp:nvSpPr>
      <dsp:spPr>
        <a:xfrm>
          <a:off x="0" y="3818335"/>
          <a:ext cx="6027057"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A8AF11-6928-4E87-944B-4A9AF09DDF57}">
      <dsp:nvSpPr>
        <dsp:cNvPr id="0" name=""/>
        <dsp:cNvSpPr/>
      </dsp:nvSpPr>
      <dsp:spPr>
        <a:xfrm>
          <a:off x="301352" y="3626455"/>
          <a:ext cx="421893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66" tIns="0" rIns="159466" bIns="0" numCol="1" spcCol="1270" anchor="ctr" anchorCtr="0">
          <a:noAutofit/>
        </a:bodyPr>
        <a:lstStyle/>
        <a:p>
          <a:pPr marL="0" lvl="0" indent="0" algn="l" defTabSz="577850">
            <a:lnSpc>
              <a:spcPct val="90000"/>
            </a:lnSpc>
            <a:spcBef>
              <a:spcPct val="0"/>
            </a:spcBef>
            <a:spcAft>
              <a:spcPct val="35000"/>
            </a:spcAft>
            <a:buNone/>
          </a:pPr>
          <a:r>
            <a:rPr lang="en-US" sz="1300" kern="1200" baseline="0" dirty="0"/>
            <a:t>Use Humor</a:t>
          </a:r>
          <a:endParaRPr lang="en-US" sz="1300" kern="1200" dirty="0"/>
        </a:p>
      </dsp:txBody>
      <dsp:txXfrm>
        <a:off x="320086" y="3645189"/>
        <a:ext cx="4181471" cy="3462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A9239-9C7A-442C-9605-73B812BCB70E}">
      <dsp:nvSpPr>
        <dsp:cNvPr id="0" name=""/>
        <dsp:cNvSpPr/>
      </dsp:nvSpPr>
      <dsp:spPr>
        <a:xfrm>
          <a:off x="0" y="671259"/>
          <a:ext cx="6027057"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dirty="0"/>
            <a:t>Ask Who Is a Member (hands)</a:t>
          </a:r>
          <a:endParaRPr lang="en-US" sz="2200" kern="1200" dirty="0"/>
        </a:p>
      </dsp:txBody>
      <dsp:txXfrm>
        <a:off x="25759" y="697018"/>
        <a:ext cx="5975539" cy="476152"/>
      </dsp:txXfrm>
    </dsp:sp>
    <dsp:sp modelId="{D8416321-E308-494A-B5BC-CE9C6B9B23BD}">
      <dsp:nvSpPr>
        <dsp:cNvPr id="0" name=""/>
        <dsp:cNvSpPr/>
      </dsp:nvSpPr>
      <dsp:spPr>
        <a:xfrm>
          <a:off x="0" y="1262289"/>
          <a:ext cx="6027057"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dirty="0"/>
            <a:t>Ask Who Needs to Sign Up (Hands)</a:t>
          </a:r>
          <a:endParaRPr lang="en-US" sz="2200" kern="1200" dirty="0"/>
        </a:p>
      </dsp:txBody>
      <dsp:txXfrm>
        <a:off x="25759" y="1288048"/>
        <a:ext cx="5975539" cy="476152"/>
      </dsp:txXfrm>
    </dsp:sp>
    <dsp:sp modelId="{BAA9A8BD-2E94-4BA0-86DE-33B91BEF2880}">
      <dsp:nvSpPr>
        <dsp:cNvPr id="0" name=""/>
        <dsp:cNvSpPr/>
      </dsp:nvSpPr>
      <dsp:spPr>
        <a:xfrm>
          <a:off x="0" y="1853320"/>
          <a:ext cx="6027057"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Track non-members</a:t>
          </a:r>
        </a:p>
      </dsp:txBody>
      <dsp:txXfrm>
        <a:off x="25759" y="1879079"/>
        <a:ext cx="5975539" cy="476152"/>
      </dsp:txXfrm>
    </dsp:sp>
    <dsp:sp modelId="{986FB8BE-CC17-41CC-AF7E-5AB5D57F3A76}">
      <dsp:nvSpPr>
        <dsp:cNvPr id="0" name=""/>
        <dsp:cNvSpPr/>
      </dsp:nvSpPr>
      <dsp:spPr>
        <a:xfrm>
          <a:off x="0" y="2444350"/>
          <a:ext cx="6027057"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Now is the time to fill out the membership form</a:t>
          </a:r>
        </a:p>
      </dsp:txBody>
      <dsp:txXfrm>
        <a:off x="25759" y="2470109"/>
        <a:ext cx="5975539" cy="476152"/>
      </dsp:txXfrm>
    </dsp:sp>
    <dsp:sp modelId="{480906D6-6902-4A42-A6B8-35F8677581AB}">
      <dsp:nvSpPr>
        <dsp:cNvPr id="0" name=""/>
        <dsp:cNvSpPr/>
      </dsp:nvSpPr>
      <dsp:spPr>
        <a:xfrm>
          <a:off x="0" y="3035380"/>
          <a:ext cx="6027057"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Dispatch Help</a:t>
          </a:r>
        </a:p>
      </dsp:txBody>
      <dsp:txXfrm>
        <a:off x="25759" y="3061139"/>
        <a:ext cx="5975539" cy="47615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AB94B1-F055-4E3C-981F-B135D0FE343E}"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1324D-4104-4B06-BAE6-3B3171C996FC}" type="slidenum">
              <a:rPr lang="en-US" smtClean="0"/>
              <a:t>‹#›</a:t>
            </a:fld>
            <a:endParaRPr lang="en-US"/>
          </a:p>
        </p:txBody>
      </p:sp>
    </p:spTree>
    <p:extLst>
      <p:ext uri="{BB962C8B-B14F-4D97-AF65-F5344CB8AC3E}">
        <p14:creationId xmlns:p14="http://schemas.microsoft.com/office/powerpoint/2010/main" val="228197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webhelp@afge.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AFGE Lunch and Learns can be positive, upbeat, and engaging and effectively communicate the importance of having a voice on the job, being involved in the union, and taking advantage of the benefits available to union members through AFGE and UnionPlus.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refresh on a few things.</a:t>
            </a:r>
          </a:p>
          <a:p>
            <a:endParaRPr lang="en-US" dirty="0"/>
          </a:p>
        </p:txBody>
      </p:sp>
      <p:sp>
        <p:nvSpPr>
          <p:cNvPr id="4" name="Slide Number Placeholder 3"/>
          <p:cNvSpPr>
            <a:spLocks noGrp="1"/>
          </p:cNvSpPr>
          <p:nvPr>
            <p:ph type="sldNum" sz="quarter" idx="5"/>
          </p:nvPr>
        </p:nvSpPr>
        <p:spPr/>
        <p:txBody>
          <a:bodyPr/>
          <a:lstStyle/>
          <a:p>
            <a:fld id="{51D1324D-4104-4B06-BAE6-3B3171C996FC}" type="slidenum">
              <a:rPr lang="en-US" smtClean="0"/>
              <a:t>2</a:t>
            </a:fld>
            <a:endParaRPr lang="en-US"/>
          </a:p>
        </p:txBody>
      </p:sp>
    </p:spTree>
    <p:extLst>
      <p:ext uri="{BB962C8B-B14F-4D97-AF65-F5344CB8AC3E}">
        <p14:creationId xmlns:p14="http://schemas.microsoft.com/office/powerpoint/2010/main" val="347578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647A6-A877-2742-C50F-0A3963E6E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A728A-D429-F812-D49C-2974E6158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54595-88DE-CD3C-7534-7D1672648FBA}"/>
              </a:ext>
            </a:extLst>
          </p:cNvPr>
          <p:cNvSpPr>
            <a:spLocks noGrp="1"/>
          </p:cNvSpPr>
          <p:nvPr>
            <p:ph type="body" idx="1"/>
          </p:nvPr>
        </p:nvSpPr>
        <p:spPr/>
        <p:txBody>
          <a:bodyPr/>
          <a:lstStyle/>
          <a:p>
            <a:r>
              <a:rPr lang="en-US" dirty="0"/>
              <a:t>As you begin to get the lunch and learn ready, there are a few steps to take.</a:t>
            </a:r>
          </a:p>
          <a:p>
            <a:endParaRPr lang="en-US" dirty="0"/>
          </a:p>
          <a:p>
            <a:r>
              <a:rPr lang="en-US" dirty="0"/>
              <a:t>First, order the food.  Again, think affordable and easy. Pizza, sandwiches, things folks can easily get on a plate and get to a seat while taking in the conversation around them.  Make sure you order at least 48 hours in advance, confirm the order, and have the food arrive in advance of the event.  Having food arrive during the event will be a distraction.</a:t>
            </a:r>
            <a:br>
              <a:rPr lang="en-US" dirty="0"/>
            </a:br>
            <a:br>
              <a:rPr lang="en-US" dirty="0"/>
            </a:br>
            <a:r>
              <a:rPr lang="en-US" dirty="0"/>
              <a:t>Second, secure the room and equipment.  Make sure in advance that you have all equipment you might need.  Talk to the agency about a microphone, a screen, a laptop port, audio/video.  Make sure the room will be available well in advance to engage in necessary setup. Test the equipment before the event.</a:t>
            </a:r>
          </a:p>
          <a:p>
            <a:br>
              <a:rPr lang="en-US" dirty="0"/>
            </a:br>
            <a:r>
              <a:rPr lang="en-US" dirty="0"/>
              <a:t>Third, confirm everything in advance.  Confirm the food, confirm the room, confirm with benefit partners, staff, or fellow-presenters.  Make sure everything is lined up.</a:t>
            </a:r>
          </a:p>
          <a:p>
            <a:endParaRPr lang="en-US" dirty="0"/>
          </a:p>
          <a:p>
            <a:r>
              <a:rPr lang="en-US" dirty="0"/>
              <a:t>Fourth, if you have fliers to distribute, make sure you have them.  In addition to fliers regarding benefits and the power of the union, or council/local specific fliers, make sure what you bring is relevant to the topic of the event.</a:t>
            </a:r>
          </a:p>
          <a:p>
            <a:endParaRPr lang="en-US" dirty="0"/>
          </a:p>
          <a:p>
            <a:r>
              <a:rPr lang="en-US" dirty="0"/>
              <a:t>Fifth, consider bringing folders full of relevant information for new members.  Consider including information about your local, including contact information for officers and stewards.  Consider including a CBA, information about the council (if applicable) and AFGE benefits information.  If there are upcoming events or ongoing initiatives, include fliers for those, as well.</a:t>
            </a:r>
          </a:p>
          <a:p>
            <a:endParaRPr lang="en-US" dirty="0"/>
          </a:p>
          <a:p>
            <a:r>
              <a:rPr lang="en-US" dirty="0"/>
              <a:t>Finally, have sign-ion sheets. We want to ask for the following: name, home email, cell number, if they are already a member, and if they are interested in becoming active in the union.</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3F1B630-5933-1C65-38E9-A971124E2AA1}"/>
              </a:ext>
            </a:extLst>
          </p:cNvPr>
          <p:cNvSpPr>
            <a:spLocks noGrp="1"/>
          </p:cNvSpPr>
          <p:nvPr>
            <p:ph type="sldNum" sz="quarter" idx="5"/>
          </p:nvPr>
        </p:nvSpPr>
        <p:spPr/>
        <p:txBody>
          <a:bodyPr/>
          <a:lstStyle/>
          <a:p>
            <a:fld id="{51D1324D-4104-4B06-BAE6-3B3171C996FC}" type="slidenum">
              <a:rPr lang="en-US" smtClean="0"/>
              <a:t>11</a:t>
            </a:fld>
            <a:endParaRPr lang="en-US"/>
          </a:p>
        </p:txBody>
      </p:sp>
    </p:spTree>
    <p:extLst>
      <p:ext uri="{BB962C8B-B14F-4D97-AF65-F5344CB8AC3E}">
        <p14:creationId xmlns:p14="http://schemas.microsoft.com/office/powerpoint/2010/main" val="121665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6699C-9F69-44DF-E3AF-845B76059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622A0-46B3-F587-EA02-904AE3496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6B7D3-BCA2-A36B-CD7F-8C855499D4C2}"/>
              </a:ext>
            </a:extLst>
          </p:cNvPr>
          <p:cNvSpPr>
            <a:spLocks noGrp="1"/>
          </p:cNvSpPr>
          <p:nvPr>
            <p:ph type="body" idx="1"/>
          </p:nvPr>
        </p:nvSpPr>
        <p:spPr/>
        <p:txBody>
          <a:bodyPr/>
          <a:lstStyle/>
          <a:p>
            <a:r>
              <a:rPr lang="en-US" dirty="0"/>
              <a:t>Setting up the room means arriving early.  Arrive with plenty of time to engage in set up- this will involve moving furniture.  </a:t>
            </a:r>
          </a:p>
          <a:p>
            <a:endParaRPr lang="en-US" dirty="0"/>
          </a:p>
          <a:p>
            <a:r>
              <a:rPr lang="en-US" dirty="0"/>
              <a:t>Arrange the room to have a station for folks to sign in upon entry.  Nobody should be entering without signing up.  If you have two entrances, set up two sign-stations.  From there, folks should have to walk to the fliers and then the food.  This should be a natural walk from the sign in station without walking in front of the presenter or presenters.  Have traffic flow to flyers and food, and into seating.  Set up a presenter area in the front of the room. Move tables and chairs, set the room up the way you like.</a:t>
            </a:r>
          </a:p>
          <a:p>
            <a:endParaRPr lang="en-US" dirty="0"/>
          </a:p>
          <a:p>
            <a:r>
              <a:rPr lang="en-US" dirty="0"/>
              <a:t>Again, pay attention to the flow of traffic, so folks start by having to sign-in and can travel easily to flyers and food without blocking the entrance or blocking the presenter.</a:t>
            </a:r>
          </a:p>
          <a:p>
            <a:endParaRPr lang="en-US" dirty="0"/>
          </a:p>
          <a:p>
            <a:r>
              <a:rPr lang="en-US" dirty="0"/>
              <a:t>Arrange the Flyers so folks can easily grab pertinent information as they walk by.  Flyers before food.</a:t>
            </a:r>
          </a:p>
          <a:p>
            <a:endParaRPr lang="en-US" dirty="0"/>
          </a:p>
          <a:p>
            <a:r>
              <a:rPr lang="en-US" dirty="0"/>
              <a:t>Arrange food so folks can grab and sit.  Quick and easy. </a:t>
            </a:r>
          </a:p>
          <a:p>
            <a:endParaRPr lang="en-US" dirty="0"/>
          </a:p>
          <a:p>
            <a:endParaRPr lang="en-US" dirty="0"/>
          </a:p>
        </p:txBody>
      </p:sp>
      <p:sp>
        <p:nvSpPr>
          <p:cNvPr id="4" name="Slide Number Placeholder 3">
            <a:extLst>
              <a:ext uri="{FF2B5EF4-FFF2-40B4-BE49-F238E27FC236}">
                <a16:creationId xmlns:a16="http://schemas.microsoft.com/office/drawing/2014/main" id="{B9960CDE-C792-C7CA-90BF-6CEDA842C6AB}"/>
              </a:ext>
            </a:extLst>
          </p:cNvPr>
          <p:cNvSpPr>
            <a:spLocks noGrp="1"/>
          </p:cNvSpPr>
          <p:nvPr>
            <p:ph type="sldNum" sz="quarter" idx="5"/>
          </p:nvPr>
        </p:nvSpPr>
        <p:spPr/>
        <p:txBody>
          <a:bodyPr/>
          <a:lstStyle/>
          <a:p>
            <a:fld id="{51D1324D-4104-4B06-BAE6-3B3171C996FC}" type="slidenum">
              <a:rPr lang="en-US" smtClean="0"/>
              <a:t>12</a:t>
            </a:fld>
            <a:endParaRPr lang="en-US"/>
          </a:p>
        </p:txBody>
      </p:sp>
    </p:spTree>
    <p:extLst>
      <p:ext uri="{BB962C8B-B14F-4D97-AF65-F5344CB8AC3E}">
        <p14:creationId xmlns:p14="http://schemas.microsoft.com/office/powerpoint/2010/main" val="89656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First, it is worth discussing what not to do. When we explain what joining the Union means, we could talk in terms of the services and benefits we provide to the membership. We provide excellent services and benefits, and they are compelling. However, when we introduce our Union as a provider of services and benefits, however, we other the Union from its members. We make the Union a “third party” from the member and the employer and propose to the members that they are not expected to participate in their Union to have a voice and be empowered. They are expected to pay in return for receiving a service. In so doing, we fail to empower our members. Laying that “third party” groundwork will also make it harder to engage members in the future, explaining that they are not the Union and should not expect to be involved. </a:t>
            </a:r>
          </a:p>
          <a:p>
            <a:r>
              <a:rPr lang="en-US" dirty="0"/>
              <a:t>Perhaps most dangerously- this explanation of Union membership suggests that we do not need them to be members. The Union is a third party that provides services and benefits. If I don’t need those services or benefits, I can choose not to join (or not join now) and both I and the Union will be fine. I don’t need AFGE, and AFGE doesn’t need me.</a:t>
            </a:r>
          </a:p>
          <a:p>
            <a:r>
              <a:rPr lang="en-US" dirty="0"/>
              <a:t>So, what should we do? Our AFGE RISE model of Lunch and Learn can best be described as the “I AM AFGE” Lunch and Learn. Who is AFGE? You are. It is personal, indivisible, and necessary. This is a directly individual- you in the Lunch and Learn are the Union. We need you. Others in this Lunch and Learn, in your workplace cannot do this without you. You are this Union, and your membership and participation is necessary. As we have message drift or diffusion as hundreds of locals explain the Union, a simple, singular message that the individual member is the Union will lend cohesion.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Messaging right is important.</a:t>
            </a:r>
          </a:p>
          <a:p>
            <a:r>
              <a:rPr lang="en-US" dirty="0"/>
              <a:t>First, be positive.  Negativity can have a chilling effect.  We can talk about protection, power and rights on the job in a positive way.</a:t>
            </a:r>
          </a:p>
          <a:p>
            <a:endParaRPr lang="en-US" dirty="0"/>
          </a:p>
          <a:p>
            <a:r>
              <a:rPr lang="en-US" dirty="0"/>
              <a:t>Second, focus on having a voice.  They have a say in ALL the terms and conditions of employment can be very exciting.  Things as big as our leave rights do to as small as the prices in the vending machines are all co-decided by the Union. </a:t>
            </a:r>
          </a:p>
          <a:p>
            <a:endParaRPr lang="en-US" dirty="0"/>
          </a:p>
          <a:p>
            <a:r>
              <a:rPr lang="en-US" dirty="0"/>
              <a:t>Third, explain that they are already in the local.  This is their Union already! They need to join to have a say. </a:t>
            </a:r>
          </a:p>
          <a:p>
            <a:endParaRPr lang="en-US" dirty="0"/>
          </a:p>
          <a:p>
            <a:r>
              <a:rPr lang="en-US" dirty="0"/>
              <a:t>Finally, explain that whatever they care about, whether it is workplace safety, pay and benefits, you name it- the only group looking out for federal employees is federal employees.  Whatever they care about at work, they only way to see it addressed is by getting active in the Union and joining together with 700,000 coworkers to make it happen.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4727A-59F3-CFB6-6345-58319C851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E3F02-0243-08EE-CB9E-4188A9944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D7D0E-06A9-192C-F1F6-5CF5D95E4F95}"/>
              </a:ext>
            </a:extLst>
          </p:cNvPr>
          <p:cNvSpPr>
            <a:spLocks noGrp="1"/>
          </p:cNvSpPr>
          <p:nvPr>
            <p:ph type="body" idx="1"/>
          </p:nvPr>
        </p:nvSpPr>
        <p:spPr/>
        <p:txBody>
          <a:bodyPr/>
          <a:lstStyle/>
          <a:p>
            <a:r>
              <a:rPr lang="en-US" dirty="0"/>
              <a:t>Being engaged means being present.  It applies to the speaker in relation to the audience.  It begins when we first arrive and start greeting the participants, making the space friendly, warm and welcoming. If we are perceived as closed off, it costs us not just in the reception our presentation gets, but in the perception of the union and the potential recruitment.  High energy is important.  It signals that we are present and devoting our full attention and self to the presentation and the attendees.  We should be friendly and warm- this is important for a few reasons. First, it allows people to open up to the information we are sharing, the second is that when we ask folks to be vulnerable and commit to membership, they know we are on their side.  Content plays a role in this, of course, but demeanor can be just as important, and unfriendly demeanor can be even more disqualifying than poor content.  Finally, personal attention is important.  Let each person know you see them, are interested in them, and that, as a representative of their union, you are available and attentive to them- as their union will be in the future.  Ask, listen, pay attention and be focused fully on the events at hand.</a:t>
            </a:r>
          </a:p>
          <a:p>
            <a:br>
              <a:rPr lang="en-US" dirty="0"/>
            </a:br>
            <a:r>
              <a:rPr lang="en-US" dirty="0"/>
              <a:t>Engaging means drawing the audience in with the presentation.  Being engaged is an element of being engaging, of course.  A disengaged presenter is not enticing and is not conducive to drawing participants in, but it is more than that.  Being interactive makes a huge difference- ask questions, ask for a show of hands for folks that have been in a union, have heard of AFGE, been in a union, etc.  Being relatable is engaging, tell stories or frame the content in a way that folks will be able to connect with or see themselves in. Storytelling is a tool you may choose to use- not only because it is engaging and immersive, but because it is a way of walking the listener through the content wherein they see themselves in the content and internalize it more. Finally, as you end with the call to sign, make it a group activity.  “Now is the part where we sign the membership forms.  They are the form marked 1187 in front of you.  I and a local officer will walk around and help answer any questions as you sign.  Again, congratulations and welcome to your local.”</a:t>
            </a:r>
          </a:p>
          <a:p>
            <a:endParaRPr lang="en-US" dirty="0"/>
          </a:p>
        </p:txBody>
      </p:sp>
      <p:sp>
        <p:nvSpPr>
          <p:cNvPr id="4" name="Slide Number Placeholder 3">
            <a:extLst>
              <a:ext uri="{FF2B5EF4-FFF2-40B4-BE49-F238E27FC236}">
                <a16:creationId xmlns:a16="http://schemas.microsoft.com/office/drawing/2014/main" id="{19F0629A-AF3A-3D7D-7A22-CF99EFD32D50}"/>
              </a:ext>
            </a:extLst>
          </p:cNvPr>
          <p:cNvSpPr>
            <a:spLocks noGrp="1"/>
          </p:cNvSpPr>
          <p:nvPr>
            <p:ph type="sldNum" sz="quarter" idx="5"/>
          </p:nvPr>
        </p:nvSpPr>
        <p:spPr/>
        <p:txBody>
          <a:bodyPr/>
          <a:lstStyle/>
          <a:p>
            <a:fld id="{E1447184-C4C2-466F-B2B8-A2FD57158C3D}" type="slidenum">
              <a:rPr lang="en-US" smtClean="0"/>
              <a:t>15</a:t>
            </a:fld>
            <a:endParaRPr lang="en-US"/>
          </a:p>
        </p:txBody>
      </p:sp>
    </p:spTree>
    <p:extLst>
      <p:ext uri="{BB962C8B-B14F-4D97-AF65-F5344CB8AC3E}">
        <p14:creationId xmlns:p14="http://schemas.microsoft.com/office/powerpoint/2010/main" val="792932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0F1C8-C798-8141-E6F9-1323251C6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95D8E-ED84-AFDC-3C66-C7504E93D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5984A-41E1-B0A4-ABE0-463587A14B51}"/>
              </a:ext>
            </a:extLst>
          </p:cNvPr>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Engaging Presentation Techniques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Creating an engaging union recruitment presentation requires a combination of relevant content, interactive elements, and a dynamic delivery. Here are some suggestions to enhance the effectiveness of your presentation: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Start with a Strong Opening: Begin with a compelling story or a surprising fact that highlights the importance of union membership. This will grab the audience's attention from the start.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Use Visual Aids: Incorporate visually appealing slides, videos, or infographics to illustrate key points and keep the audience engaged. Avoid cluttering slides with too much text.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Highlight Member Benefits: Clearly outline the benefits of joining the union, such as improved working conditions, access to legal assistance, and various discounts through UnionPlus.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Share Success Stories: Include real-life examples of how the union has positively impacted members' lives. This can help potential members see the tangible value of joining.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Encourage Interaction: Allow time for questions and encourage audience participation. Consider using interactive polls or quizzes to keep the presentation dynamic.</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6. Use Clear and Concise Language: Avoid jargon and technical terms that might confuse the audience. Keep your language simple and straightforward.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 Focus on the Importance of a Collective Voice: Emphasize how union membership empowers workers to have a say in their working conditions and advocate for their rights.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 End with a Call to Action: Conclude the presentation by inviting attendees to join the union, signing folks up and a call to get involved. Provide contact information for further inquiries.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 Follow Up: After the presentation, follow up with attendees to address any additional questions and ways to get involved in their local.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 Practice and Refine: Rehearse the presentation multiple times to ensure a smooth delivery. After each presentation, seek feedback and make adjustments to improve future sessions.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incorporating these suggestions, you can create a more engaging and effective union recruitment presentation that resonates with your audience and encourages them to join the union.</a:t>
            </a:r>
          </a:p>
          <a:p>
            <a:endParaRPr lang="en-US" dirty="0"/>
          </a:p>
        </p:txBody>
      </p:sp>
      <p:sp>
        <p:nvSpPr>
          <p:cNvPr id="4" name="Slide Number Placeholder 3">
            <a:extLst>
              <a:ext uri="{FF2B5EF4-FFF2-40B4-BE49-F238E27FC236}">
                <a16:creationId xmlns:a16="http://schemas.microsoft.com/office/drawing/2014/main" id="{2149A47D-8846-E997-7AC0-C2A604D8BE2F}"/>
              </a:ext>
            </a:extLst>
          </p:cNvPr>
          <p:cNvSpPr>
            <a:spLocks noGrp="1"/>
          </p:cNvSpPr>
          <p:nvPr>
            <p:ph type="sldNum" sz="quarter" idx="5"/>
          </p:nvPr>
        </p:nvSpPr>
        <p:spPr/>
        <p:txBody>
          <a:bodyPr/>
          <a:lstStyle/>
          <a:p>
            <a:fld id="{51D1324D-4104-4B06-BAE6-3B3171C996FC}" type="slidenum">
              <a:rPr lang="en-US" smtClean="0"/>
              <a:t>16</a:t>
            </a:fld>
            <a:endParaRPr lang="en-US"/>
          </a:p>
        </p:txBody>
      </p:sp>
    </p:spTree>
    <p:extLst>
      <p:ext uri="{BB962C8B-B14F-4D97-AF65-F5344CB8AC3E}">
        <p14:creationId xmlns:p14="http://schemas.microsoft.com/office/powerpoint/2010/main" val="3580123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1B698-D854-F531-E9D8-8FD92DBC8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B19E1-C015-4E58-EB42-FAB53BF3D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A3814-F132-D567-9DA9-1090DAD6A291}"/>
              </a:ext>
            </a:extLst>
          </p:cNvPr>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Acknowledge Concerns: Start by acknowledging that skepticism is natural and that it's okay to have doubts. This creates an open and respectful environment for discussion. Direct refutation or argument shuts the person down to new perspectives and information.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Listen Actively: Listen to the concerns of skeptics without interrupting or dismissing them. Understanding the root of their skepticism is crucial to addressing it effectively.</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3. Use Empathy:  Use empathy in conversations with skeptics. Understanding their perspective and showing genuine concern for their issues can build trust.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4. Redirect: Turn the conversation towards the issues folks care about, having power and the job and voice about the decisions made at work.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Gently Correct without Refuting: Often, skepticism stems from misinformation or lack of knowledge. Equip participants with accurate information about the union's achievements, benefits, and goals to counteract misconceptions. Affirm the perception “I can see why one would think X, and it makes sense to think that.  In fact, Y is the case.”</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6. Share Success Stories: Use real-life examples of how the union has positively impacted members' lives. Highlighting tangible outcomes can be persuasive in changing perceptions.</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7. Emphasize Collective Power: Explain how unions empower workers to have a collective voice, leading to better working conditions, etc.</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 Encourage Personal Reflection: Ask participants to reflect on their own experiences and how being part of a union might have made a difference.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 Promote Ongoing Dialogue: Changing perceptions may take time and that it's important to keep the lines of communication open for ongoing dialogue.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techniques to address skepticism and negative perceptions about unions, ultimately fostering a more positive and informed understanding.</a:t>
            </a:r>
          </a:p>
          <a:p>
            <a:endParaRPr lang="en-US" dirty="0"/>
          </a:p>
        </p:txBody>
      </p:sp>
      <p:sp>
        <p:nvSpPr>
          <p:cNvPr id="4" name="Slide Number Placeholder 3">
            <a:extLst>
              <a:ext uri="{FF2B5EF4-FFF2-40B4-BE49-F238E27FC236}">
                <a16:creationId xmlns:a16="http://schemas.microsoft.com/office/drawing/2014/main" id="{6C06759C-52EC-8304-51B5-E84320A2437A}"/>
              </a:ext>
            </a:extLst>
          </p:cNvPr>
          <p:cNvSpPr>
            <a:spLocks noGrp="1"/>
          </p:cNvSpPr>
          <p:nvPr>
            <p:ph type="sldNum" sz="quarter" idx="5"/>
          </p:nvPr>
        </p:nvSpPr>
        <p:spPr/>
        <p:txBody>
          <a:bodyPr/>
          <a:lstStyle/>
          <a:p>
            <a:fld id="{51D1324D-4104-4B06-BAE6-3B3171C996FC}" type="slidenum">
              <a:rPr lang="en-US" smtClean="0"/>
              <a:t>17</a:t>
            </a:fld>
            <a:endParaRPr lang="en-US"/>
          </a:p>
        </p:txBody>
      </p:sp>
    </p:spTree>
    <p:extLst>
      <p:ext uri="{BB962C8B-B14F-4D97-AF65-F5344CB8AC3E}">
        <p14:creationId xmlns:p14="http://schemas.microsoft.com/office/powerpoint/2010/main" val="2275749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3004B-24C7-FECB-174D-E05975471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E28DA-CBD3-BEDC-512D-C0EB33D8C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5387D-8202-7E72-AE83-9E3891126A89}"/>
              </a:ext>
            </a:extLst>
          </p:cNvPr>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to deal with difficult questions with strategies to respond confidently and effectively.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Stay Calm and Composed: Remaining calm and composed when faced with challenging inquiries. This helps maintain credibility and professionalism.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Listen Carefully: Listen carefully to the question, ensuring they fully understand the concern before responding.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Acknowledge the Question: Acknowledge the questioner's concern, even if they don't have an immediate answer. This shows respect and openness to dialogue.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Provide Clear and Concise Answers: Provide clear and concise responses, avoiding jargon and overly complex explanations.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Use Examples: Use of real-life examples and success stories to illustrate points and provide evidence for their arguments.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6. Redirect When Necessary: redirect questions that are off-topic or not relevant to the discussion, while still addressing the underlying concern.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 Admit When Unsure: Be honest if you don't know the answer to a question. You can offer to follow up with more information later.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 Practice Active Listening: Active listening, which involves not only hearing the words but also understanding the intent and emotions behind them.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 Stay Focused on Key Messages: Stay focused on the key messages of the union and to relate their responses back to these core principles.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following these tips you will be better prepared to handle difficult questions with confidence and effectiveness, ultimately enhancing their ability to advocate for the union and its members.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a:extLst>
              <a:ext uri="{FF2B5EF4-FFF2-40B4-BE49-F238E27FC236}">
                <a16:creationId xmlns:a16="http://schemas.microsoft.com/office/drawing/2014/main" id="{4B335125-D2D7-1243-1EA0-BEECB10717E5}"/>
              </a:ext>
            </a:extLst>
          </p:cNvPr>
          <p:cNvSpPr>
            <a:spLocks noGrp="1"/>
          </p:cNvSpPr>
          <p:nvPr>
            <p:ph type="sldNum" sz="quarter" idx="5"/>
          </p:nvPr>
        </p:nvSpPr>
        <p:spPr/>
        <p:txBody>
          <a:bodyPr/>
          <a:lstStyle/>
          <a:p>
            <a:fld id="{51D1324D-4104-4B06-BAE6-3B3171C996FC}" type="slidenum">
              <a:rPr lang="en-US" smtClean="0"/>
              <a:t>18</a:t>
            </a:fld>
            <a:endParaRPr lang="en-US"/>
          </a:p>
        </p:txBody>
      </p:sp>
    </p:spTree>
    <p:extLst>
      <p:ext uri="{BB962C8B-B14F-4D97-AF65-F5344CB8AC3E}">
        <p14:creationId xmlns:p14="http://schemas.microsoft.com/office/powerpoint/2010/main" val="1349515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F8BCB-D10B-C43E-FF91-DACA2C365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46336-9EC1-1C17-6A6C-E37097CAF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8658F-E1FF-AC5A-C5EB-4B47294D576D}"/>
              </a:ext>
            </a:extLst>
          </p:cNvPr>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important to maintain energy and enthusiasm during a lunch and learn recruitment presentation. Here are some techniques to include: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Start with a Positive Mindset: A positive mindset is contagious and can set the tone for the entire session.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Engage the Audience: actively engage the members and potential by asking questions, encouraging participation, and creating an interactive environment. This can help maintain their own energy levels as well as the members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Use Personal Stories: Incorporate personal stories and experiences into their presentation. Sharing stories that resonate with the audience can create an emotional connection and keep both the organizer and the members engaged.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Use Visual Aids: Use of visual aids, such as slides or videos, to break up the presentation and add variety. This can help keep the audience's attention and reduce monotony.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Stay Passionate: Focus on the union and its mission, talk with passion. Passion is a powerful motivator and can help sustain energy throughout the presentation.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6. Vary Your Delivery: Vary tone of voice, pace, and body language to keep the presentation dynamic and engaging.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 Use Humor:  Use of appropriate humor to lighten the mood and members energized, positive and engaged.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1362B43-2784-822C-E895-63F90631555E}"/>
              </a:ext>
            </a:extLst>
          </p:cNvPr>
          <p:cNvSpPr>
            <a:spLocks noGrp="1"/>
          </p:cNvSpPr>
          <p:nvPr>
            <p:ph type="sldNum" sz="quarter" idx="5"/>
          </p:nvPr>
        </p:nvSpPr>
        <p:spPr/>
        <p:txBody>
          <a:bodyPr/>
          <a:lstStyle/>
          <a:p>
            <a:fld id="{51D1324D-4104-4B06-BAE6-3B3171C996FC}" type="slidenum">
              <a:rPr lang="en-US" smtClean="0"/>
              <a:t>19</a:t>
            </a:fld>
            <a:endParaRPr lang="en-US"/>
          </a:p>
        </p:txBody>
      </p:sp>
    </p:spTree>
    <p:extLst>
      <p:ext uri="{BB962C8B-B14F-4D97-AF65-F5344CB8AC3E}">
        <p14:creationId xmlns:p14="http://schemas.microsoft.com/office/powerpoint/2010/main" val="2906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A92D9-667F-C389-3711-347CAAF48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BDF13-47D1-9B86-E129-FAC1EC67C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CDD80-2C6E-0866-6386-CCBD7F3175E5}"/>
              </a:ext>
            </a:extLst>
          </p:cNvPr>
          <p:cNvSpPr>
            <a:spLocks noGrp="1"/>
          </p:cNvSpPr>
          <p:nvPr>
            <p:ph type="body" idx="1"/>
          </p:nvPr>
        </p:nvSpPr>
        <p:spPr/>
        <p:txBody>
          <a:bodyPr/>
          <a:lstStyle/>
          <a:p>
            <a:endParaRPr lang="en-US" dirty="0"/>
          </a:p>
          <a:p>
            <a:r>
              <a:rPr lang="en-US" dirty="0"/>
              <a:t>At the conclusion of your presentation, ask “who is a member, raise your hand.” You will find that in nearly all cases, members will raise their hands for this request.  You and those facilitating the lunch and learn should make a mental note of all hands that do not go up.  </a:t>
            </a:r>
            <a:br>
              <a:rPr lang="en-US" dirty="0"/>
            </a:br>
            <a:br>
              <a:rPr lang="en-US" dirty="0"/>
            </a:br>
            <a:r>
              <a:rPr lang="en-US" dirty="0"/>
              <a:t>Next, ask “who here needs to sign up for tour local?”  All the hands that were up before should go down, and all the hands the hands that were down before should go up.  </a:t>
            </a:r>
          </a:p>
          <a:p>
            <a:endParaRPr lang="en-US" i="1" dirty="0"/>
          </a:p>
          <a:p>
            <a:r>
              <a:rPr lang="en-US" i="0" dirty="0"/>
              <a:t>Track the non-members. Assume the first exercise was correct, and that all who didn’t raise their hands as members need to sign up now.</a:t>
            </a:r>
          </a:p>
          <a:p>
            <a:endParaRPr lang="en-US" dirty="0"/>
          </a:p>
          <a:p>
            <a:r>
              <a:rPr lang="en-US" dirty="0"/>
              <a:t>Say, “Ok, great, now is the time to </a:t>
            </a:r>
            <a:r>
              <a:rPr lang="en-US" dirty="0" err="1"/>
              <a:t>to</a:t>
            </a:r>
            <a:r>
              <a:rPr lang="en-US" dirty="0"/>
              <a:t> fill out the membership form.  There should be a form in front of you, and local officers and staff will circulate to help you fill out the form.”</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Dispatch help, including you, to all the </a:t>
            </a:r>
            <a:r>
              <a:rPr lang="en-US" i="0" dirty="0"/>
              <a:t>and that all attendees who didn’t raise their hands as members need to sign up now.</a:t>
            </a:r>
            <a:br>
              <a:rPr lang="en-US" i="0" dirty="0"/>
            </a:br>
            <a:br>
              <a:rPr lang="en-US" i="0" dirty="0"/>
            </a:br>
            <a:r>
              <a:rPr lang="en-US" i="0" dirty="0"/>
              <a:t>Offer to help them fill out the membership form- ask them if they need help, a pen, or questions about what to fill out.</a:t>
            </a:r>
            <a:br>
              <a:rPr lang="en-US" i="0" dirty="0"/>
            </a:br>
            <a:br>
              <a:rPr lang="en-US" i="0" dirty="0"/>
            </a:br>
            <a:endParaRPr lang="en-US" dirty="0"/>
          </a:p>
        </p:txBody>
      </p:sp>
      <p:sp>
        <p:nvSpPr>
          <p:cNvPr id="4" name="Slide Number Placeholder 3">
            <a:extLst>
              <a:ext uri="{FF2B5EF4-FFF2-40B4-BE49-F238E27FC236}">
                <a16:creationId xmlns:a16="http://schemas.microsoft.com/office/drawing/2014/main" id="{BB723C67-3853-6C1F-E626-F065037AB0F9}"/>
              </a:ext>
            </a:extLst>
          </p:cNvPr>
          <p:cNvSpPr>
            <a:spLocks noGrp="1"/>
          </p:cNvSpPr>
          <p:nvPr>
            <p:ph type="sldNum" sz="quarter" idx="5"/>
          </p:nvPr>
        </p:nvSpPr>
        <p:spPr/>
        <p:txBody>
          <a:bodyPr/>
          <a:lstStyle/>
          <a:p>
            <a:fld id="{51D1324D-4104-4B06-BAE6-3B3171C996FC}" type="slidenum">
              <a:rPr lang="en-US" smtClean="0"/>
              <a:t>20</a:t>
            </a:fld>
            <a:endParaRPr lang="en-US"/>
          </a:p>
        </p:txBody>
      </p:sp>
    </p:spTree>
    <p:extLst>
      <p:ext uri="{BB962C8B-B14F-4D97-AF65-F5344CB8AC3E}">
        <p14:creationId xmlns:p14="http://schemas.microsoft.com/office/powerpoint/2010/main" val="1956679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hold lunch and learns? There are a number of reasons.  </a:t>
            </a:r>
          </a:p>
          <a:p>
            <a:endParaRPr lang="en-US" dirty="0"/>
          </a:p>
          <a:p>
            <a:r>
              <a:rPr lang="en-US" dirty="0"/>
              <a:t>Amongst the best reasons is to increase visibility for the local. Think of the work you do.  Negotiations, arbitrations, lobbying, formal meetings, labor management forums.  Think of all the wins and successes we have had locally, nationally, that our members don’t know about.  In the day to day life of a bargaining unit member, their union may be a distant thought.  It is hard to support something you don’t see.  It is hard to want to </a:t>
            </a:r>
            <a:r>
              <a:rPr lang="en-US" dirty="0" err="1"/>
              <a:t>joinor</a:t>
            </a:r>
            <a:r>
              <a:rPr lang="en-US" dirty="0"/>
              <a:t> contribute or even help lead our Union when we don’t see it.  So visibility is critical.  Our successes, efforts, or even simply our presence is something that needs to be shared and celebrated.</a:t>
            </a:r>
          </a:p>
          <a:p>
            <a:endParaRPr lang="en-US" dirty="0"/>
          </a:p>
          <a:p>
            <a:endParaRPr lang="en-US" dirty="0"/>
          </a:p>
        </p:txBody>
      </p:sp>
      <p:sp>
        <p:nvSpPr>
          <p:cNvPr id="4" name="Slide Number Placeholder 3"/>
          <p:cNvSpPr>
            <a:spLocks noGrp="1"/>
          </p:cNvSpPr>
          <p:nvPr>
            <p:ph type="sldNum" sz="quarter" idx="5"/>
          </p:nvPr>
        </p:nvSpPr>
        <p:spPr/>
        <p:txBody>
          <a:bodyPr/>
          <a:lstStyle/>
          <a:p>
            <a:fld id="{51D1324D-4104-4B06-BAE6-3B3171C996FC}" type="slidenum">
              <a:rPr lang="en-US" smtClean="0"/>
              <a:t>3</a:t>
            </a:fld>
            <a:endParaRPr lang="en-US"/>
          </a:p>
        </p:txBody>
      </p:sp>
    </p:spTree>
    <p:extLst>
      <p:ext uri="{BB962C8B-B14F-4D97-AF65-F5344CB8AC3E}">
        <p14:creationId xmlns:p14="http://schemas.microsoft.com/office/powerpoint/2010/main" val="3474064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79957-C478-E3DA-D4AD-4AFD2C491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AAD34-0916-BCA1-9F87-94843D52FA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98025-7EE5-C232-D8C6-2512456EC90E}"/>
              </a:ext>
            </a:extLst>
          </p:cNvPr>
          <p:cNvSpPr>
            <a:spLocks noGrp="1"/>
          </p:cNvSpPr>
          <p:nvPr>
            <p:ph type="body" idx="1"/>
          </p:nvPr>
        </p:nvSpPr>
        <p:spPr/>
        <p:txBody>
          <a:bodyPr/>
          <a:lstStyle/>
          <a:p>
            <a:r>
              <a:rPr lang="en-US" i="0" dirty="0"/>
              <a:t>How we treat the ask when we sign people up frames how people view joining and understand what being a member of the union is all </a:t>
            </a:r>
            <a:r>
              <a:rPr lang="en-US" i="0" dirty="0" err="1"/>
              <a:t>about.Offer</a:t>
            </a:r>
            <a:r>
              <a:rPr lang="en-US" i="0" dirty="0"/>
              <a:t> to help them fill out the membership form- ask them if they need help, a pen, or questions about what to fill out.  Say what the local charges in dues, explain rebates.  But don’t ask if they want to join.  Don’t ask permission to help, don’t ask permission to approach them, don’t apologize for the fact that the local charges dues.  Think about your experience as a union activist and the power and the ownership you feel over your union and your workplace.  It is empowering, it is literally giving somebody more power than they had before. Don’t ask permission because they aren’t doing anything for you, they are doing something for themselves.  So often in organizing we treat our coworkers as if they are doing us a favor by signing up, but our coworkers should know, and be proud, that joining a union is doing something for themselves. And that is important- that is building power.  From the moment we sign folks up with their union, we should CONGRATULATE THEM on taking a seat at the table with the Agency and taking ownership of their local.  </a:t>
            </a:r>
            <a:br>
              <a:rPr lang="en-US" i="0" dirty="0"/>
            </a:br>
            <a:endParaRPr lang="en-US" dirty="0"/>
          </a:p>
        </p:txBody>
      </p:sp>
      <p:sp>
        <p:nvSpPr>
          <p:cNvPr id="4" name="Slide Number Placeholder 3">
            <a:extLst>
              <a:ext uri="{FF2B5EF4-FFF2-40B4-BE49-F238E27FC236}">
                <a16:creationId xmlns:a16="http://schemas.microsoft.com/office/drawing/2014/main" id="{D9727130-86C7-3647-47B4-26BCE4CB4D5B}"/>
              </a:ext>
            </a:extLst>
          </p:cNvPr>
          <p:cNvSpPr>
            <a:spLocks noGrp="1"/>
          </p:cNvSpPr>
          <p:nvPr>
            <p:ph type="sldNum" sz="quarter" idx="5"/>
          </p:nvPr>
        </p:nvSpPr>
        <p:spPr/>
        <p:txBody>
          <a:bodyPr/>
          <a:lstStyle/>
          <a:p>
            <a:fld id="{51D1324D-4104-4B06-BAE6-3B3171C996FC}" type="slidenum">
              <a:rPr lang="en-US" smtClean="0"/>
              <a:t>21</a:t>
            </a:fld>
            <a:endParaRPr lang="en-US"/>
          </a:p>
        </p:txBody>
      </p:sp>
    </p:spTree>
    <p:extLst>
      <p:ext uri="{BB962C8B-B14F-4D97-AF65-F5344CB8AC3E}">
        <p14:creationId xmlns:p14="http://schemas.microsoft.com/office/powerpoint/2010/main" val="1984964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work isn’t done after the lunch and learn: </a:t>
            </a:r>
          </a:p>
          <a:p>
            <a:r>
              <a:rPr lang="en-US" dirty="0"/>
              <a:t>First, you need to enter information into Broadstripes.  Who attended the meeting, make a note.  Who is a member now, update their info.  Who wants to be active in the union- mark it down.  What coworkers were good at signing up their coworkers- make a not to keep them involved!</a:t>
            </a:r>
          </a:p>
          <a:p>
            <a:r>
              <a:rPr lang="en-US" dirty="0"/>
              <a:t>Next, submit all membership forms to </a:t>
            </a:r>
            <a:r>
              <a:rPr lang="en-US" dirty="0">
                <a:hlinkClick r:id="rId3"/>
              </a:rPr>
              <a:t>webhelp@afge.org</a:t>
            </a:r>
            <a:r>
              <a:rPr lang="en-US" dirty="0"/>
              <a:t>.</a:t>
            </a:r>
          </a:p>
          <a:p>
            <a:r>
              <a:rPr lang="en-US" dirty="0"/>
              <a:t>In the coming days, have local leaders contact those who didn’t join to get them to sign.  If somebody from the third floor </a:t>
            </a:r>
            <a:r>
              <a:rPr lang="en-US" dirty="0" err="1"/>
              <a:t>fisrt</a:t>
            </a:r>
            <a:r>
              <a:rPr lang="en-US" dirty="0"/>
              <a:t> shift didn’t sign, and you have a leader or friend of that worker on that floor and shift, make sure you reach out to the leader or friend of the coworker and let them know they attended a lunch and learn and need to be approached to join. Remind them of the issue we discussed, and that getting involved is the way to solve the problem.</a:t>
            </a:r>
          </a:p>
          <a:p>
            <a:r>
              <a:rPr lang="en-US" dirty="0"/>
              <a:t>Similarly, we should task our leaders and activists contact those who joined to get them involved, asking them to come union meetings, sign petitions, wear AFGE buttons or shirts, and get more involved in their union to make sure their voice is heard and that we are working to take action on </a:t>
            </a:r>
          </a:p>
          <a:p>
            <a:r>
              <a:rPr lang="en-US" dirty="0"/>
              <a:t>Have leaders who contacted those who said they wanted to be activists into union efforts and help drive the action we all chose!</a:t>
            </a:r>
          </a:p>
          <a:p>
            <a:endParaRPr lang="en-US" dirty="0"/>
          </a:p>
        </p:txBody>
      </p:sp>
      <p:sp>
        <p:nvSpPr>
          <p:cNvPr id="4" name="Slide Number Placeholder 3"/>
          <p:cNvSpPr>
            <a:spLocks noGrp="1"/>
          </p:cNvSpPr>
          <p:nvPr>
            <p:ph type="sldNum" sz="quarter" idx="5"/>
          </p:nvPr>
        </p:nvSpPr>
        <p:spPr/>
        <p:txBody>
          <a:bodyPr/>
          <a:lstStyle/>
          <a:p>
            <a:fld id="{51D1324D-4104-4B06-BAE6-3B3171C996FC}" type="slidenum">
              <a:rPr lang="en-US" smtClean="0"/>
              <a:t>22</a:t>
            </a:fld>
            <a:endParaRPr lang="en-US"/>
          </a:p>
        </p:txBody>
      </p:sp>
    </p:spTree>
    <p:extLst>
      <p:ext uri="{BB962C8B-B14F-4D97-AF65-F5344CB8AC3E}">
        <p14:creationId xmlns:p14="http://schemas.microsoft.com/office/powerpoint/2010/main" val="2487962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02.05.2024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OK, so now that we've identified an issue with the members, we have identified an action with the members, we have gotten folks to sign-up and take the action.  Now we get to take action together and build some power.  And when we take action, we can schedule a lunch and learn before or </a:t>
            </a:r>
            <a:r>
              <a:rPr lang="en-US" dirty="0" err="1"/>
              <a:t>afterm</a:t>
            </a:r>
            <a:r>
              <a:rPr lang="en-US" dirty="0"/>
              <a:t>, to share the energy, momentum and victory around our shared power.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23</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DFDAD-E47C-0730-F2FC-AAED68F91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11E2A-BBB2-BA95-AAD3-BC7B05231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2C2A2-18A0-DD66-36E0-FE3AD6F01DE8}"/>
              </a:ext>
            </a:extLst>
          </p:cNvPr>
          <p:cNvSpPr>
            <a:spLocks noGrp="1"/>
          </p:cNvSpPr>
          <p:nvPr>
            <p:ph type="body" idx="1"/>
          </p:nvPr>
        </p:nvSpPr>
        <p:spPr/>
        <p:txBody>
          <a:bodyPr/>
          <a:lstStyle/>
          <a:p>
            <a:r>
              <a:rPr lang="en-US" dirty="0"/>
              <a:t>Another reason, and the one we think of most often, is recruitment. Recruitment is signing up new members and growing our union.  We sign folks up every day.  When folks come in the door and come to their New Employee Orientation, and with the leads and follow-up conversations that come after, we sign up a full 80% of our new members.  Lunch and learns constitute another 6% of our membership adds. </a:t>
            </a:r>
            <a:br>
              <a:rPr lang="en-US" dirty="0"/>
            </a:br>
            <a:r>
              <a:rPr lang="en-US" dirty="0"/>
              <a:t>Recruitment is, simply put, the practice of signing folks up.  We sign folks up when they come to our office asking for updates or help.  We sign folks up at membership meetings.  We sign folks up at the smoke shack, and we sign folks up in the breakrooms.  </a:t>
            </a:r>
          </a:p>
          <a:p>
            <a:r>
              <a:rPr lang="en-US" dirty="0"/>
              <a:t>Why do people sign up? They sign up for different reasons.  What those conversations look like depends a lot upon us as local union officers and organizers.</a:t>
            </a:r>
          </a:p>
          <a:p>
            <a:r>
              <a:rPr lang="en-US" dirty="0"/>
              <a:t>Some people sign up for representation.  You never know when you will need the union, like job insurance.  </a:t>
            </a:r>
          </a:p>
          <a:p>
            <a:r>
              <a:rPr lang="en-US" dirty="0"/>
              <a:t>Some people sign up for the benefits.  AFGE has the best benefits around, and this is true.  Using one </a:t>
            </a:r>
            <a:r>
              <a:rPr lang="en-US" dirty="0" err="1"/>
              <a:t>signle</a:t>
            </a:r>
            <a:r>
              <a:rPr lang="en-US" dirty="0"/>
              <a:t> benefit from AFGE will save you enough money to pay a years worth of dues.  So, whether it is the vacations (Aruba for a 120 bucks a day!), more than 50% of new tires, or pet insurance- AFGE benefits are amazing.  And we have great benefits available through our partnership with the AFL-CIO UnionPlus program and even more with some of our external benefit partners.  Many people join for the benefits.</a:t>
            </a:r>
          </a:p>
          <a:p>
            <a:r>
              <a:rPr lang="en-US" dirty="0"/>
              <a:t>Some people join because AFGE delivers big wins!  Pay increases- the best in over 40 years in 2024.  The biggest pay increase in federal history for our TSA members, and a huge locality pay bump for more than 30,000 feds.  We support initiatives to preserve jobs, keep work safe, and protect retirement and insurance for our members.</a:t>
            </a:r>
          </a:p>
          <a:p>
            <a:r>
              <a:rPr lang="en-US" dirty="0"/>
              <a:t>Some people join because being Union is important to them, and a part of how they value themselves and their families.</a:t>
            </a:r>
          </a:p>
          <a:p>
            <a:r>
              <a:rPr lang="en-US" dirty="0"/>
              <a:t>Some people join because the Union is welcoming and they were asked.</a:t>
            </a:r>
          </a:p>
          <a:p>
            <a:r>
              <a:rPr lang="en-US" dirty="0"/>
              <a:t>Some people join because they want a voice on the job, and want to be involved and have a seat at the table.</a:t>
            </a:r>
          </a:p>
          <a:p>
            <a:endParaRPr lang="en-US" dirty="0"/>
          </a:p>
        </p:txBody>
      </p:sp>
      <p:sp>
        <p:nvSpPr>
          <p:cNvPr id="4" name="Slide Number Placeholder 3">
            <a:extLst>
              <a:ext uri="{FF2B5EF4-FFF2-40B4-BE49-F238E27FC236}">
                <a16:creationId xmlns:a16="http://schemas.microsoft.com/office/drawing/2014/main" id="{FF485E29-0FB8-BCFD-24FA-1C77633E2144}"/>
              </a:ext>
            </a:extLst>
          </p:cNvPr>
          <p:cNvSpPr>
            <a:spLocks noGrp="1"/>
          </p:cNvSpPr>
          <p:nvPr>
            <p:ph type="sldNum" sz="quarter" idx="5"/>
          </p:nvPr>
        </p:nvSpPr>
        <p:spPr/>
        <p:txBody>
          <a:bodyPr/>
          <a:lstStyle/>
          <a:p>
            <a:fld id="{51D1324D-4104-4B06-BAE6-3B3171C996FC}" type="slidenum">
              <a:rPr lang="en-US" smtClean="0"/>
              <a:t>4</a:t>
            </a:fld>
            <a:endParaRPr lang="en-US"/>
          </a:p>
        </p:txBody>
      </p:sp>
    </p:spTree>
    <p:extLst>
      <p:ext uri="{BB962C8B-B14F-4D97-AF65-F5344CB8AC3E}">
        <p14:creationId xmlns:p14="http://schemas.microsoft.com/office/powerpoint/2010/main" val="371057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48B9C-9423-FA97-95EB-ADACA6CED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1F2C7-9FD4-F96C-A36D-4BC7EC474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3E70E-39DE-A7DE-DBCC-6776551D0BFE}"/>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Organizing is, at its core, about union building.  That means getting people involved and owning the union.  A lunch and learn is a great opportunity to do that.  Perhaps the lunch and learn is about an issue that needs to be fixed in the workplace- poor parking, a broken heater or a concern about telework.  People will show up because it matters to them- their union is addressing what matters to them.  They will talk at that meeting, share their ideas. Build community and perhaps taker action, </a:t>
            </a:r>
            <a:r>
              <a:rPr lang="en-US" dirty="0" err="1"/>
              <a:t>l;ike</a:t>
            </a:r>
            <a:r>
              <a:rPr lang="en-US" dirty="0"/>
              <a:t> sign a p[</a:t>
            </a:r>
            <a:r>
              <a:rPr lang="en-US" dirty="0" err="1"/>
              <a:t>etion</a:t>
            </a:r>
            <a:r>
              <a:rPr lang="en-US" dirty="0"/>
              <a:t>, wear a button, or take a selfie of for a flyer.  They will take ownership of their union and be engaged in the issue. And as we sign folks in, we ask them if they want to be involved on the sign-in-sheet, and get their contact info.  Keep track of those who </a:t>
            </a:r>
            <a:r>
              <a:rPr lang="en-US" dirty="0" err="1"/>
              <a:t>volounteer</a:t>
            </a:r>
            <a:r>
              <a:rPr lang="en-US" dirty="0"/>
              <a:t>, and keep track of </a:t>
            </a:r>
            <a:r>
              <a:rPr lang="en-US" dirty="0" err="1"/>
              <a:t>thjose</a:t>
            </a:r>
            <a:r>
              <a:rPr lang="en-US" dirty="0"/>
              <a:t> who step up at the lunch and learns, they are potential activists who can get more involved with the union.</a:t>
            </a:r>
          </a:p>
          <a:p>
            <a:endParaRPr lang="en-US" dirty="0"/>
          </a:p>
        </p:txBody>
      </p:sp>
      <p:sp>
        <p:nvSpPr>
          <p:cNvPr id="4" name="Slide Number Placeholder 3">
            <a:extLst>
              <a:ext uri="{FF2B5EF4-FFF2-40B4-BE49-F238E27FC236}">
                <a16:creationId xmlns:a16="http://schemas.microsoft.com/office/drawing/2014/main" id="{E11E643D-7DD6-DFD9-D504-F9CC5A99A144}"/>
              </a:ext>
            </a:extLst>
          </p:cNvPr>
          <p:cNvSpPr>
            <a:spLocks noGrp="1"/>
          </p:cNvSpPr>
          <p:nvPr>
            <p:ph type="sldNum" sz="quarter" idx="5"/>
          </p:nvPr>
        </p:nvSpPr>
        <p:spPr/>
        <p:txBody>
          <a:bodyPr/>
          <a:lstStyle/>
          <a:p>
            <a:fld id="{51D1324D-4104-4B06-BAE6-3B3171C996FC}" type="slidenum">
              <a:rPr lang="en-US" smtClean="0"/>
              <a:t>5</a:t>
            </a:fld>
            <a:endParaRPr lang="en-US"/>
          </a:p>
        </p:txBody>
      </p:sp>
    </p:spTree>
    <p:extLst>
      <p:ext uri="{BB962C8B-B14F-4D97-AF65-F5344CB8AC3E}">
        <p14:creationId xmlns:p14="http://schemas.microsoft.com/office/powerpoint/2010/main" val="4275539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C1012-37DE-88EC-7263-6A7B869AD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D7E8F-1543-0CD3-8D7E-0E55E8754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22E20-27D2-D9A0-EE61-79A39C458665}"/>
              </a:ext>
            </a:extLst>
          </p:cNvPr>
          <p:cNvSpPr>
            <a:spLocks noGrp="1"/>
          </p:cNvSpPr>
          <p:nvPr>
            <p:ph type="body" idx="1"/>
          </p:nvPr>
        </p:nvSpPr>
        <p:spPr/>
        <p:txBody>
          <a:bodyPr/>
          <a:lstStyle/>
          <a:p>
            <a:r>
              <a:rPr lang="en-US" dirty="0"/>
              <a:t>A successful lunch and learn relies upon planning.  </a:t>
            </a:r>
          </a:p>
          <a:p>
            <a:r>
              <a:rPr lang="en-US" dirty="0"/>
              <a:t>Location/shift/Department or Position is first.  As you look at your local, identify which areas need a lunch and learn.  Is there an issue impacting the night shift? Is there a building, facility or department that the local never reaches out to?  Are there issues impacting a certain position?  Decide who needs outreach, and what they need to hear about</a:t>
            </a:r>
          </a:p>
          <a:p>
            <a:br>
              <a:rPr lang="en-US" dirty="0"/>
            </a:br>
            <a:r>
              <a:rPr lang="en-US" dirty="0"/>
              <a:t>Second, decide the issues you want to discuss.  The issue should be an issue that matters to the folks we are addressing- ideally an issue raised by the members of the bargaining unit you are visiting.  A building with a mold problem, a bargaining survey, how to handle performance evaluation problems- whatever is relevant to the moment.</a:t>
            </a:r>
          </a:p>
          <a:p>
            <a:endParaRPr lang="en-US" dirty="0"/>
          </a:p>
          <a:p>
            <a:r>
              <a:rPr lang="en-US" dirty="0"/>
              <a:t>Third, decide on logistics.  Where the event be- a conference room near where employees can take lunch, a breakroom, a workplace lounge?  Where is accessible and sufficiently private? Pick </a:t>
            </a:r>
            <a:r>
              <a:rPr lang="en-US" dirty="0" err="1"/>
              <a:t>fopod</a:t>
            </a:r>
            <a:r>
              <a:rPr lang="en-US" dirty="0"/>
              <a:t>- easy to transport, easy for folks to grab on the way to a seat, and relatively affordable (think pizza and sandwiches).  Will there be handouts for attendees regarding the matter being discussed? Trinkets, such as key chains, pens or lanyards?</a:t>
            </a:r>
          </a:p>
          <a:p>
            <a:endParaRPr lang="en-US" dirty="0"/>
          </a:p>
          <a:p>
            <a:r>
              <a:rPr lang="en-US" dirty="0"/>
              <a:t>Fourth- develop your flyer- date, location subject matter, food.  Keep it simple and clean.  The flyer should go out well in advance.</a:t>
            </a:r>
          </a:p>
          <a:p>
            <a:endParaRPr lang="en-US" dirty="0"/>
          </a:p>
          <a:p>
            <a:r>
              <a:rPr lang="en-US" dirty="0"/>
              <a:t>Fifth, and this is perhaps the most important factor for a successful lunch and learn- reminders.  First send an email to the bargaining unit flagging the event. Next, distribute and post flyers.  Assign local officers and members of the organizing committee to get commitments for attendance from the unit.  Third, use broadstripes to send a text to the shift/location/department/position within the bargaining unit for whom the lunch and learn is being held</a:t>
            </a:r>
          </a:p>
          <a:p>
            <a:endParaRPr lang="en-US" dirty="0"/>
          </a:p>
        </p:txBody>
      </p:sp>
      <p:sp>
        <p:nvSpPr>
          <p:cNvPr id="4" name="Slide Number Placeholder 3">
            <a:extLst>
              <a:ext uri="{FF2B5EF4-FFF2-40B4-BE49-F238E27FC236}">
                <a16:creationId xmlns:a16="http://schemas.microsoft.com/office/drawing/2014/main" id="{3E857BE9-F174-D34E-E15D-4BBE1A6FF914}"/>
              </a:ext>
            </a:extLst>
          </p:cNvPr>
          <p:cNvSpPr>
            <a:spLocks noGrp="1"/>
          </p:cNvSpPr>
          <p:nvPr>
            <p:ph type="sldNum" sz="quarter" idx="5"/>
          </p:nvPr>
        </p:nvSpPr>
        <p:spPr/>
        <p:txBody>
          <a:bodyPr/>
          <a:lstStyle/>
          <a:p>
            <a:fld id="{51D1324D-4104-4B06-BAE6-3B3171C996FC}" type="slidenum">
              <a:rPr lang="en-US" smtClean="0"/>
              <a:t>6</a:t>
            </a:fld>
            <a:endParaRPr lang="en-US"/>
          </a:p>
        </p:txBody>
      </p:sp>
    </p:spTree>
    <p:extLst>
      <p:ext uri="{BB962C8B-B14F-4D97-AF65-F5344CB8AC3E}">
        <p14:creationId xmlns:p14="http://schemas.microsoft.com/office/powerpoint/2010/main" val="2132400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02.05.2024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As we talk about lunch and learn issues, it's very important to start with a workplace issue that is suitable the unit. But not all workplace problems are good ones to engage and activate our members. Here are some criteria to consider</a:t>
            </a:r>
          </a:p>
          <a:p>
            <a:pPr lvl="0"/>
            <a:endParaRPr lang="en-US" dirty="0"/>
          </a:p>
          <a:p>
            <a:pPr lvl="0"/>
            <a:r>
              <a:rPr lang="en-US" dirty="0"/>
              <a:t>A good issue to organize around is one that is widely felt. </a:t>
            </a:r>
          </a:p>
          <a:p>
            <a:pPr lvl="0"/>
            <a:endParaRPr lang="en-US" dirty="0"/>
          </a:p>
          <a:p>
            <a:pPr lvl="0"/>
            <a:r>
              <a:rPr lang="en-US" dirty="0"/>
              <a:t>And by that we mean that affects most people. Now most of the people may mean the entire local union. But depending on the scope of the issue, it could mean just most of the people in a building or could mean most of the people on a given floor or even just most of the people in a department. </a:t>
            </a:r>
          </a:p>
          <a:p>
            <a:pPr lvl="0"/>
            <a:r>
              <a:rPr lang="en-US" dirty="0"/>
              <a:t> </a:t>
            </a:r>
          </a:p>
          <a:p>
            <a:pPr lvl="0"/>
            <a:r>
              <a:rPr lang="en-US" dirty="0"/>
              <a:t>A Good organizing issue is also one that is deeply felt, people should have strong feelings about the problem. They're angry about it and willing to do something, the fix it. </a:t>
            </a:r>
          </a:p>
          <a:p>
            <a:pPr lvl="0"/>
            <a:r>
              <a:rPr lang="en-US" dirty="0"/>
              <a:t> </a:t>
            </a:r>
          </a:p>
          <a:p>
            <a:pPr lvl="0"/>
            <a:r>
              <a:rPr lang="en-US" dirty="0"/>
              <a:t>Good organizing issue is one of themes that I understand there shouldn't be any question as to whether the problem exists. </a:t>
            </a:r>
          </a:p>
          <a:p>
            <a:pPr lvl="0"/>
            <a:r>
              <a:rPr lang="en-US" dirty="0"/>
              <a:t> </a:t>
            </a:r>
          </a:p>
          <a:p>
            <a:pPr lvl="0"/>
            <a:r>
              <a:rPr lang="en-US" dirty="0"/>
              <a:t>Another criteria for good organizing the issue and one of non divisive. </a:t>
            </a:r>
          </a:p>
          <a:p>
            <a:pPr lvl="0"/>
            <a:r>
              <a:rPr lang="en-US" dirty="0"/>
              <a:t> </a:t>
            </a:r>
          </a:p>
          <a:p>
            <a:pPr lvl="0"/>
            <a:r>
              <a:rPr lang="en-US" dirty="0"/>
              <a:t>Avoid issues that divide the membership and those that might divide us from the clients and the public we serve. An ideal issue for organizing round is what that's winnable. </a:t>
            </a:r>
          </a:p>
          <a:p>
            <a:pPr lvl="0"/>
            <a:r>
              <a:rPr lang="en-US" dirty="0"/>
              <a:t> </a:t>
            </a:r>
          </a:p>
          <a:p>
            <a:pPr lvl="0"/>
            <a:r>
              <a:rPr lang="en-US" dirty="0"/>
              <a:t>Members should believe there's a good chance of winning, ideally in a short period of time. Good organizing issues should have a clear and easily understood solution, again, for the same reason as the problem </a:t>
            </a:r>
            <a:r>
              <a:rPr lang="en-US" dirty="0" err="1"/>
              <a:t>shebeens</a:t>
            </a:r>
            <a:r>
              <a:rPr lang="en-US" dirty="0"/>
              <a:t> it understand social solution. </a:t>
            </a:r>
          </a:p>
          <a:p>
            <a:pPr lvl="0"/>
            <a:r>
              <a:rPr lang="en-US" dirty="0"/>
              <a:t>And finally, a good organizing issue is one that's worthwhile and result in real improvements in the member's life. Important for the members to believe in the fight can see positive change as a result. Well, I'm not saying that an issue that doesn't meet these criteria isn't important. It's just not a good candidate for workplace organizing.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02.05.2024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Let's take a look at a situation faced by one of our locals and determine if there is an issue which prevents a workplace organizing opportunity. Keep the checklist in mind as I read this scenario.</a:t>
            </a:r>
          </a:p>
          <a:p>
            <a:pPr lvl="0"/>
            <a:r>
              <a:rPr lang="en-US" dirty="0"/>
              <a:t> During the summer months at central air conditioning system in a building runs continuously, employees come in from the summer heat to a building that is downright chilly. No one's comfortable. Some are even getting sick and having to use sick leave it is the constant topic of discussion in the break room. The steward filed a grievance, but nothing happened. The steward didn't hold out  much hope as  the contract and silent on the issue. The department head had said that it is beyond his control to fix. So in this case, the issue is that the air conditioning system is making people uncomfortable and causing some people to get sick and lose sick time. This is a great example of an issue to tackle at a lunch and learn!</a:t>
            </a:r>
          </a:p>
          <a:p>
            <a:pPr lvl="0"/>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1CB87-FF2E-3C85-EE2F-CA323916D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D5105-170C-C4FF-1650-4B96775D9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71308-C78E-DB1B-94CD-BC0BB2E725C6}"/>
              </a:ext>
            </a:extLst>
          </p:cNvPr>
          <p:cNvSpPr>
            <a:spLocks noGrp="1"/>
          </p:cNvSpPr>
          <p:nvPr>
            <p:ph type="body" idx="1"/>
          </p:nvPr>
        </p:nvSpPr>
        <p:spPr/>
        <p:txBody>
          <a:bodyPr/>
          <a:lstStyle/>
          <a:p>
            <a:r>
              <a:rPr lang="en-US" dirty="0"/>
              <a:t>Organize around the issue leading up to the lunch and learn,</a:t>
            </a:r>
          </a:p>
          <a:p>
            <a:r>
              <a:rPr lang="en-US" sz="1200" dirty="0"/>
              <a:t>Send a fillable poll on Broadstripes about the issue, asking folks if they feel like the temperature in the building is good or bad.  If they think management has been responsive, if they want to see something done and if they are willing to be a part of the solution. Using broadstripes an organizer can help you write the </a:t>
            </a:r>
            <a:r>
              <a:rPr lang="en-US" sz="1200" dirty="0" err="1"/>
              <a:t>pioll</a:t>
            </a:r>
            <a:r>
              <a:rPr lang="en-US" sz="1200" dirty="0"/>
              <a:t> and send it to your bargaining unit employee’s cellphones and home emails.</a:t>
            </a:r>
          </a:p>
          <a:p>
            <a:r>
              <a:rPr lang="en-US" sz="1200" dirty="0"/>
              <a:t>Text to remind people about the poll, using broadstripes we can send folks who haven't completed the poll reminders and links to get involved.</a:t>
            </a:r>
          </a:p>
          <a:p>
            <a:r>
              <a:rPr lang="en-US" sz="1200" dirty="0"/>
              <a:t>Email about the results of the poll, and let folks know the problem is widely and deeply felt, that their concerns are heard, that it is winnable, and we can take an action.</a:t>
            </a:r>
          </a:p>
          <a:p>
            <a:r>
              <a:rPr lang="en-US" sz="1200" dirty="0"/>
              <a:t>Let the bargaining unit- particularly the polltakers, both members and non-members know we are having a lunch and learn meeting to discuss actions to talk about the results</a:t>
            </a:r>
          </a:p>
          <a:p>
            <a:endParaRPr lang="en-US" b="1" dirty="0"/>
          </a:p>
          <a:p>
            <a:endParaRPr lang="en-US" dirty="0"/>
          </a:p>
        </p:txBody>
      </p:sp>
      <p:sp>
        <p:nvSpPr>
          <p:cNvPr id="4" name="Slide Number Placeholder 3">
            <a:extLst>
              <a:ext uri="{FF2B5EF4-FFF2-40B4-BE49-F238E27FC236}">
                <a16:creationId xmlns:a16="http://schemas.microsoft.com/office/drawing/2014/main" id="{AD87E226-4655-1658-3274-FB5128D35F34}"/>
              </a:ext>
            </a:extLst>
          </p:cNvPr>
          <p:cNvSpPr>
            <a:spLocks noGrp="1"/>
          </p:cNvSpPr>
          <p:nvPr>
            <p:ph type="sldNum" sz="quarter" idx="5"/>
          </p:nvPr>
        </p:nvSpPr>
        <p:spPr/>
        <p:txBody>
          <a:bodyPr/>
          <a:lstStyle/>
          <a:p>
            <a:fld id="{51D1324D-4104-4B06-BAE6-3B3171C996FC}" type="slidenum">
              <a:rPr lang="en-US" smtClean="0"/>
              <a:t>9</a:t>
            </a:fld>
            <a:endParaRPr lang="en-US"/>
          </a:p>
        </p:txBody>
      </p:sp>
    </p:spTree>
    <p:extLst>
      <p:ext uri="{BB962C8B-B14F-4D97-AF65-F5344CB8AC3E}">
        <p14:creationId xmlns:p14="http://schemas.microsoft.com/office/powerpoint/2010/main" val="1513729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02.05.2024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We should have potential actions to discuss at the lunch and learn. </a:t>
            </a:r>
            <a:r>
              <a:rPr lang="en-US" dirty="0" err="1"/>
              <a:t>Weneed</a:t>
            </a:r>
            <a:r>
              <a:rPr lang="en-US" dirty="0"/>
              <a:t> to develop tactics that pressure the target to do what we want. Tactics need to be appropriate to the issue. They need to be something that people will do and they should be fun. The best tactics, like the examples listed here, give everyone an opportunity to participate. So things like a collectively signed grievance or everyone wearing buttons, ribbons or armbands. Everyone wearing the same color clothes or AFGE t shirts. Having folks sign a petition or marching to work together at the start of the workday or attend the parking lot rally. All of those give the membership a chance to act together, to act in concert, as we say. It is an issue the members care about, the members can pick the solution, the members can take place in the solution, and the members can own the victory.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FBADC-0970-CD4D-1A9A-5E01779D7E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4FB8CC-D4E6-9582-40AD-73CA3F872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F1056F-A9A3-C2C0-B941-543DF42E20D6}"/>
              </a:ext>
            </a:extLst>
          </p:cNvPr>
          <p:cNvSpPr>
            <a:spLocks noGrp="1"/>
          </p:cNvSpPr>
          <p:nvPr>
            <p:ph type="dt" sz="half" idx="10"/>
          </p:nvPr>
        </p:nvSpPr>
        <p:spPr/>
        <p:txBody>
          <a:bodyPr/>
          <a:lstStyle/>
          <a:p>
            <a:fld id="{8E2C6DA1-B824-4C2D-B988-76A4D7084A04}" type="datetimeFigureOut">
              <a:rPr lang="en-US" smtClean="0"/>
              <a:t>5/2/2024</a:t>
            </a:fld>
            <a:endParaRPr lang="en-US"/>
          </a:p>
        </p:txBody>
      </p:sp>
      <p:sp>
        <p:nvSpPr>
          <p:cNvPr id="5" name="Footer Placeholder 4">
            <a:extLst>
              <a:ext uri="{FF2B5EF4-FFF2-40B4-BE49-F238E27FC236}">
                <a16:creationId xmlns:a16="http://schemas.microsoft.com/office/drawing/2014/main" id="{B61F0244-4A8E-91F9-2665-865E9C1F8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45D0D-36B4-F1E7-6EEA-F657E04C26C3}"/>
              </a:ext>
            </a:extLst>
          </p:cNvPr>
          <p:cNvSpPr>
            <a:spLocks noGrp="1"/>
          </p:cNvSpPr>
          <p:nvPr>
            <p:ph type="sldNum" sz="quarter" idx="12"/>
          </p:nvPr>
        </p:nvSpPr>
        <p:spPr/>
        <p:txBody>
          <a:bodyPr/>
          <a:lstStyle/>
          <a:p>
            <a:fld id="{F01CF5A2-32EF-4C66-B724-6EE3184D736B}" type="slidenum">
              <a:rPr lang="en-US" smtClean="0"/>
              <a:t>‹#›</a:t>
            </a:fld>
            <a:endParaRPr lang="en-US"/>
          </a:p>
        </p:txBody>
      </p:sp>
    </p:spTree>
    <p:extLst>
      <p:ext uri="{BB962C8B-B14F-4D97-AF65-F5344CB8AC3E}">
        <p14:creationId xmlns:p14="http://schemas.microsoft.com/office/powerpoint/2010/main" val="238090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FEF85-2817-B8CC-44A8-BA235B842F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A4E7E-B0E8-CC62-7B9E-C00BF2F6C8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835B9-89CA-CDF4-A0BF-E501399F6855}"/>
              </a:ext>
            </a:extLst>
          </p:cNvPr>
          <p:cNvSpPr>
            <a:spLocks noGrp="1"/>
          </p:cNvSpPr>
          <p:nvPr>
            <p:ph type="dt" sz="half" idx="10"/>
          </p:nvPr>
        </p:nvSpPr>
        <p:spPr/>
        <p:txBody>
          <a:bodyPr/>
          <a:lstStyle/>
          <a:p>
            <a:fld id="{8E2C6DA1-B824-4C2D-B988-76A4D7084A04}" type="datetimeFigureOut">
              <a:rPr lang="en-US" smtClean="0"/>
              <a:t>5/2/2024</a:t>
            </a:fld>
            <a:endParaRPr lang="en-US"/>
          </a:p>
        </p:txBody>
      </p:sp>
      <p:sp>
        <p:nvSpPr>
          <p:cNvPr id="5" name="Footer Placeholder 4">
            <a:extLst>
              <a:ext uri="{FF2B5EF4-FFF2-40B4-BE49-F238E27FC236}">
                <a16:creationId xmlns:a16="http://schemas.microsoft.com/office/drawing/2014/main" id="{18B17AC2-5A94-E666-8D6E-748AB3182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C9841-8548-3B7C-7D9B-D757F2C7EA89}"/>
              </a:ext>
            </a:extLst>
          </p:cNvPr>
          <p:cNvSpPr>
            <a:spLocks noGrp="1"/>
          </p:cNvSpPr>
          <p:nvPr>
            <p:ph type="sldNum" sz="quarter" idx="12"/>
          </p:nvPr>
        </p:nvSpPr>
        <p:spPr/>
        <p:txBody>
          <a:bodyPr/>
          <a:lstStyle/>
          <a:p>
            <a:fld id="{F01CF5A2-32EF-4C66-B724-6EE3184D736B}" type="slidenum">
              <a:rPr lang="en-US" smtClean="0"/>
              <a:t>‹#›</a:t>
            </a:fld>
            <a:endParaRPr lang="en-US"/>
          </a:p>
        </p:txBody>
      </p:sp>
    </p:spTree>
    <p:extLst>
      <p:ext uri="{BB962C8B-B14F-4D97-AF65-F5344CB8AC3E}">
        <p14:creationId xmlns:p14="http://schemas.microsoft.com/office/powerpoint/2010/main" val="281866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42F7CE-E6DE-C63F-1958-1A298C691C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FA1F6D-5CD8-47D8-CC94-FDC0F564F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7F1EC-986A-4F42-6ABC-652A5742ED3E}"/>
              </a:ext>
            </a:extLst>
          </p:cNvPr>
          <p:cNvSpPr>
            <a:spLocks noGrp="1"/>
          </p:cNvSpPr>
          <p:nvPr>
            <p:ph type="dt" sz="half" idx="10"/>
          </p:nvPr>
        </p:nvSpPr>
        <p:spPr/>
        <p:txBody>
          <a:bodyPr/>
          <a:lstStyle/>
          <a:p>
            <a:fld id="{8E2C6DA1-B824-4C2D-B988-76A4D7084A04}" type="datetimeFigureOut">
              <a:rPr lang="en-US" smtClean="0"/>
              <a:t>5/2/2024</a:t>
            </a:fld>
            <a:endParaRPr lang="en-US"/>
          </a:p>
        </p:txBody>
      </p:sp>
      <p:sp>
        <p:nvSpPr>
          <p:cNvPr id="5" name="Footer Placeholder 4">
            <a:extLst>
              <a:ext uri="{FF2B5EF4-FFF2-40B4-BE49-F238E27FC236}">
                <a16:creationId xmlns:a16="http://schemas.microsoft.com/office/drawing/2014/main" id="{6EB79862-683D-D2C7-DC8D-2E101638D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CF97B-461A-22F0-D8A2-83C39547DE59}"/>
              </a:ext>
            </a:extLst>
          </p:cNvPr>
          <p:cNvSpPr>
            <a:spLocks noGrp="1"/>
          </p:cNvSpPr>
          <p:nvPr>
            <p:ph type="sldNum" sz="quarter" idx="12"/>
          </p:nvPr>
        </p:nvSpPr>
        <p:spPr/>
        <p:txBody>
          <a:bodyPr/>
          <a:lstStyle/>
          <a:p>
            <a:fld id="{F01CF5A2-32EF-4C66-B724-6EE3184D736B}" type="slidenum">
              <a:rPr lang="en-US" smtClean="0"/>
              <a:t>‹#›</a:t>
            </a:fld>
            <a:endParaRPr lang="en-US"/>
          </a:p>
        </p:txBody>
      </p:sp>
    </p:spTree>
    <p:extLst>
      <p:ext uri="{BB962C8B-B14F-4D97-AF65-F5344CB8AC3E}">
        <p14:creationId xmlns:p14="http://schemas.microsoft.com/office/powerpoint/2010/main" val="2299529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eneral Information">
    <p:spTree>
      <p:nvGrpSpPr>
        <p:cNvPr id="1" name=""/>
        <p:cNvGrpSpPr/>
        <p:nvPr/>
      </p:nvGrpSpPr>
      <p:grpSpPr>
        <a:xfrm>
          <a:off x="0" y="0"/>
          <a:ext cx="0" cy="0"/>
          <a:chOff x="0" y="0"/>
          <a:chExt cx="0" cy="0"/>
        </a:xfrm>
      </p:grpSpPr>
      <p:sp>
        <p:nvSpPr>
          <p:cNvPr id="10" name="Rectangle 9"/>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6" name="Picture Placeholder 5"/>
          <p:cNvSpPr>
            <a:spLocks noGrp="1"/>
          </p:cNvSpPr>
          <p:nvPr>
            <p:ph type="pic" sz="quarter" idx="10" hasCustomPrompt="1"/>
          </p:nvPr>
        </p:nvSpPr>
        <p:spPr>
          <a:xfrm>
            <a:off x="6781800" y="1277938"/>
            <a:ext cx="5051425" cy="4234311"/>
          </a:xfrm>
        </p:spPr>
        <p:txBody>
          <a:bodyPr/>
          <a:lstStyle>
            <a:lvl1pPr>
              <a:defRPr/>
            </a:lvl1pPr>
          </a:lstStyle>
          <a:p>
            <a:r>
              <a:rPr lang="en-US" dirty="0"/>
              <a:t>Place Image Here</a:t>
            </a:r>
          </a:p>
        </p:txBody>
      </p:sp>
      <p:sp>
        <p:nvSpPr>
          <p:cNvPr id="7" name="Content Placeholder 2"/>
          <p:cNvSpPr>
            <a:spLocks noGrp="1"/>
          </p:cNvSpPr>
          <p:nvPr>
            <p:ph idx="1" hasCustomPrompt="1"/>
          </p:nvPr>
        </p:nvSpPr>
        <p:spPr>
          <a:xfrm>
            <a:off x="533400" y="1277939"/>
            <a:ext cx="6027057" cy="4234310"/>
          </a:xfrm>
        </p:spPr>
        <p:txBody>
          <a:bodyPr/>
          <a:lstStyle>
            <a:lvl1pPr>
              <a:defRPr sz="32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533400" y="342900"/>
            <a:ext cx="6027057" cy="935038"/>
          </a:xfrm>
        </p:spPr>
        <p:txBody>
          <a:bodyPr anchor="b">
            <a:normAutofit/>
          </a:bodyPr>
          <a:lstStyle>
            <a:lvl1pPr>
              <a:defRPr sz="4400" b="1" baseline="0">
                <a:solidFill>
                  <a:srgbClr val="002060"/>
                </a:solidFill>
              </a:defRPr>
            </a:lvl1pPr>
          </a:lstStyle>
          <a:p>
            <a:r>
              <a:rPr lang="en-US" dirty="0"/>
              <a:t>Title of Slide Here</a:t>
            </a:r>
          </a:p>
        </p:txBody>
      </p:sp>
      <p:sp>
        <p:nvSpPr>
          <p:cNvPr id="11"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9" name="Rectangle 8"/>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14774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A5C0B-7C5F-2864-DDE3-1D3269417F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91748E-05B0-8FC6-64DF-9B8D659259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5D4AD-5665-97B4-4675-CD94EEED6C2F}"/>
              </a:ext>
            </a:extLst>
          </p:cNvPr>
          <p:cNvSpPr>
            <a:spLocks noGrp="1"/>
          </p:cNvSpPr>
          <p:nvPr>
            <p:ph type="dt" sz="half" idx="10"/>
          </p:nvPr>
        </p:nvSpPr>
        <p:spPr/>
        <p:txBody>
          <a:bodyPr/>
          <a:lstStyle/>
          <a:p>
            <a:fld id="{8E2C6DA1-B824-4C2D-B988-76A4D7084A04}" type="datetimeFigureOut">
              <a:rPr lang="en-US" smtClean="0"/>
              <a:t>5/2/2024</a:t>
            </a:fld>
            <a:endParaRPr lang="en-US"/>
          </a:p>
        </p:txBody>
      </p:sp>
      <p:sp>
        <p:nvSpPr>
          <p:cNvPr id="5" name="Footer Placeholder 4">
            <a:extLst>
              <a:ext uri="{FF2B5EF4-FFF2-40B4-BE49-F238E27FC236}">
                <a16:creationId xmlns:a16="http://schemas.microsoft.com/office/drawing/2014/main" id="{DD976660-F591-19D3-75A6-C17299BFD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989C7-5A2E-159A-6C60-E927738D08D9}"/>
              </a:ext>
            </a:extLst>
          </p:cNvPr>
          <p:cNvSpPr>
            <a:spLocks noGrp="1"/>
          </p:cNvSpPr>
          <p:nvPr>
            <p:ph type="sldNum" sz="quarter" idx="12"/>
          </p:nvPr>
        </p:nvSpPr>
        <p:spPr/>
        <p:txBody>
          <a:bodyPr/>
          <a:lstStyle/>
          <a:p>
            <a:fld id="{F01CF5A2-32EF-4C66-B724-6EE3184D736B}" type="slidenum">
              <a:rPr lang="en-US" smtClean="0"/>
              <a:t>‹#›</a:t>
            </a:fld>
            <a:endParaRPr lang="en-US"/>
          </a:p>
        </p:txBody>
      </p:sp>
    </p:spTree>
    <p:extLst>
      <p:ext uri="{BB962C8B-B14F-4D97-AF65-F5344CB8AC3E}">
        <p14:creationId xmlns:p14="http://schemas.microsoft.com/office/powerpoint/2010/main" val="13216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9256-8BE2-6395-BB48-2374FEAAE7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4503F3-0FBF-9408-58A2-0839D5DE95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446648-44D4-AA49-8D20-31EA7764FEDC}"/>
              </a:ext>
            </a:extLst>
          </p:cNvPr>
          <p:cNvSpPr>
            <a:spLocks noGrp="1"/>
          </p:cNvSpPr>
          <p:nvPr>
            <p:ph type="dt" sz="half" idx="10"/>
          </p:nvPr>
        </p:nvSpPr>
        <p:spPr/>
        <p:txBody>
          <a:bodyPr/>
          <a:lstStyle/>
          <a:p>
            <a:fld id="{8E2C6DA1-B824-4C2D-B988-76A4D7084A04}" type="datetimeFigureOut">
              <a:rPr lang="en-US" smtClean="0"/>
              <a:t>5/2/2024</a:t>
            </a:fld>
            <a:endParaRPr lang="en-US"/>
          </a:p>
        </p:txBody>
      </p:sp>
      <p:sp>
        <p:nvSpPr>
          <p:cNvPr id="5" name="Footer Placeholder 4">
            <a:extLst>
              <a:ext uri="{FF2B5EF4-FFF2-40B4-BE49-F238E27FC236}">
                <a16:creationId xmlns:a16="http://schemas.microsoft.com/office/drawing/2014/main" id="{D755C5DB-92CB-B778-D725-6D46562A9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088AA-4865-339E-A475-82FBC8DFD44D}"/>
              </a:ext>
            </a:extLst>
          </p:cNvPr>
          <p:cNvSpPr>
            <a:spLocks noGrp="1"/>
          </p:cNvSpPr>
          <p:nvPr>
            <p:ph type="sldNum" sz="quarter" idx="12"/>
          </p:nvPr>
        </p:nvSpPr>
        <p:spPr/>
        <p:txBody>
          <a:bodyPr/>
          <a:lstStyle/>
          <a:p>
            <a:fld id="{F01CF5A2-32EF-4C66-B724-6EE3184D736B}" type="slidenum">
              <a:rPr lang="en-US" smtClean="0"/>
              <a:t>‹#›</a:t>
            </a:fld>
            <a:endParaRPr lang="en-US"/>
          </a:p>
        </p:txBody>
      </p:sp>
    </p:spTree>
    <p:extLst>
      <p:ext uri="{BB962C8B-B14F-4D97-AF65-F5344CB8AC3E}">
        <p14:creationId xmlns:p14="http://schemas.microsoft.com/office/powerpoint/2010/main" val="341082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CCD82-4E3F-3827-4EC8-1D94C016ED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C07992-B6D4-94DB-C20F-DF19F0E4B4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431987-2F8C-BB0D-C9FF-BEED95245A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821B6-93D3-09DC-30FC-8AAD05557927}"/>
              </a:ext>
            </a:extLst>
          </p:cNvPr>
          <p:cNvSpPr>
            <a:spLocks noGrp="1"/>
          </p:cNvSpPr>
          <p:nvPr>
            <p:ph type="dt" sz="half" idx="10"/>
          </p:nvPr>
        </p:nvSpPr>
        <p:spPr/>
        <p:txBody>
          <a:bodyPr/>
          <a:lstStyle/>
          <a:p>
            <a:fld id="{8E2C6DA1-B824-4C2D-B988-76A4D7084A04}" type="datetimeFigureOut">
              <a:rPr lang="en-US" smtClean="0"/>
              <a:t>5/2/2024</a:t>
            </a:fld>
            <a:endParaRPr lang="en-US"/>
          </a:p>
        </p:txBody>
      </p:sp>
      <p:sp>
        <p:nvSpPr>
          <p:cNvPr id="6" name="Footer Placeholder 5">
            <a:extLst>
              <a:ext uri="{FF2B5EF4-FFF2-40B4-BE49-F238E27FC236}">
                <a16:creationId xmlns:a16="http://schemas.microsoft.com/office/drawing/2014/main" id="{8E07CDDB-92B5-FA40-CD18-4EEC34D5F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28D8E-77C8-BDFA-0EF2-A25DA177C28C}"/>
              </a:ext>
            </a:extLst>
          </p:cNvPr>
          <p:cNvSpPr>
            <a:spLocks noGrp="1"/>
          </p:cNvSpPr>
          <p:nvPr>
            <p:ph type="sldNum" sz="quarter" idx="12"/>
          </p:nvPr>
        </p:nvSpPr>
        <p:spPr/>
        <p:txBody>
          <a:bodyPr/>
          <a:lstStyle/>
          <a:p>
            <a:fld id="{F01CF5A2-32EF-4C66-B724-6EE3184D736B}" type="slidenum">
              <a:rPr lang="en-US" smtClean="0"/>
              <a:t>‹#›</a:t>
            </a:fld>
            <a:endParaRPr lang="en-US"/>
          </a:p>
        </p:txBody>
      </p:sp>
    </p:spTree>
    <p:extLst>
      <p:ext uri="{BB962C8B-B14F-4D97-AF65-F5344CB8AC3E}">
        <p14:creationId xmlns:p14="http://schemas.microsoft.com/office/powerpoint/2010/main" val="2954187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1F8B-CAA4-EBBB-7094-33115EDB09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CD4DB-9F93-EC8C-7836-A21750EEAA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D77E3F-58FA-C601-F27B-49C1499EA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18F806-BF9F-240A-B71F-A92EE07B9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536F97-87E6-B0D3-8A41-A907520FA4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A4E307-FC9F-09CE-AFC5-E0A9A70065BA}"/>
              </a:ext>
            </a:extLst>
          </p:cNvPr>
          <p:cNvSpPr>
            <a:spLocks noGrp="1"/>
          </p:cNvSpPr>
          <p:nvPr>
            <p:ph type="dt" sz="half" idx="10"/>
          </p:nvPr>
        </p:nvSpPr>
        <p:spPr/>
        <p:txBody>
          <a:bodyPr/>
          <a:lstStyle/>
          <a:p>
            <a:fld id="{8E2C6DA1-B824-4C2D-B988-76A4D7084A04}" type="datetimeFigureOut">
              <a:rPr lang="en-US" smtClean="0"/>
              <a:t>5/2/2024</a:t>
            </a:fld>
            <a:endParaRPr lang="en-US"/>
          </a:p>
        </p:txBody>
      </p:sp>
      <p:sp>
        <p:nvSpPr>
          <p:cNvPr id="8" name="Footer Placeholder 7">
            <a:extLst>
              <a:ext uri="{FF2B5EF4-FFF2-40B4-BE49-F238E27FC236}">
                <a16:creationId xmlns:a16="http://schemas.microsoft.com/office/drawing/2014/main" id="{164359F5-D45B-2699-C3E1-0FC82058EA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7BF98F-50AA-E03E-0476-915D8D685EF3}"/>
              </a:ext>
            </a:extLst>
          </p:cNvPr>
          <p:cNvSpPr>
            <a:spLocks noGrp="1"/>
          </p:cNvSpPr>
          <p:nvPr>
            <p:ph type="sldNum" sz="quarter" idx="12"/>
          </p:nvPr>
        </p:nvSpPr>
        <p:spPr/>
        <p:txBody>
          <a:bodyPr/>
          <a:lstStyle/>
          <a:p>
            <a:fld id="{F01CF5A2-32EF-4C66-B724-6EE3184D736B}" type="slidenum">
              <a:rPr lang="en-US" smtClean="0"/>
              <a:t>‹#›</a:t>
            </a:fld>
            <a:endParaRPr lang="en-US"/>
          </a:p>
        </p:txBody>
      </p:sp>
    </p:spTree>
    <p:extLst>
      <p:ext uri="{BB962C8B-B14F-4D97-AF65-F5344CB8AC3E}">
        <p14:creationId xmlns:p14="http://schemas.microsoft.com/office/powerpoint/2010/main" val="211798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7414-9972-1513-C64D-1909D8CC8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CFCD8C-1632-A2D6-FEA3-329BC7194135}"/>
              </a:ext>
            </a:extLst>
          </p:cNvPr>
          <p:cNvSpPr>
            <a:spLocks noGrp="1"/>
          </p:cNvSpPr>
          <p:nvPr>
            <p:ph type="dt" sz="half" idx="10"/>
          </p:nvPr>
        </p:nvSpPr>
        <p:spPr/>
        <p:txBody>
          <a:bodyPr/>
          <a:lstStyle/>
          <a:p>
            <a:fld id="{8E2C6DA1-B824-4C2D-B988-76A4D7084A04}" type="datetimeFigureOut">
              <a:rPr lang="en-US" smtClean="0"/>
              <a:t>5/2/2024</a:t>
            </a:fld>
            <a:endParaRPr lang="en-US"/>
          </a:p>
        </p:txBody>
      </p:sp>
      <p:sp>
        <p:nvSpPr>
          <p:cNvPr id="4" name="Footer Placeholder 3">
            <a:extLst>
              <a:ext uri="{FF2B5EF4-FFF2-40B4-BE49-F238E27FC236}">
                <a16:creationId xmlns:a16="http://schemas.microsoft.com/office/drawing/2014/main" id="{7C49240A-3C01-ED18-7020-32B3C9BC5D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26E6CF-5005-EF26-4208-6FB60027EA9F}"/>
              </a:ext>
            </a:extLst>
          </p:cNvPr>
          <p:cNvSpPr>
            <a:spLocks noGrp="1"/>
          </p:cNvSpPr>
          <p:nvPr>
            <p:ph type="sldNum" sz="quarter" idx="12"/>
          </p:nvPr>
        </p:nvSpPr>
        <p:spPr/>
        <p:txBody>
          <a:bodyPr/>
          <a:lstStyle/>
          <a:p>
            <a:fld id="{F01CF5A2-32EF-4C66-B724-6EE3184D736B}" type="slidenum">
              <a:rPr lang="en-US" smtClean="0"/>
              <a:t>‹#›</a:t>
            </a:fld>
            <a:endParaRPr lang="en-US"/>
          </a:p>
        </p:txBody>
      </p:sp>
    </p:spTree>
    <p:extLst>
      <p:ext uri="{BB962C8B-B14F-4D97-AF65-F5344CB8AC3E}">
        <p14:creationId xmlns:p14="http://schemas.microsoft.com/office/powerpoint/2010/main" val="1287343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05BB6D-D067-B671-4F81-80598E74954B}"/>
              </a:ext>
            </a:extLst>
          </p:cNvPr>
          <p:cNvSpPr>
            <a:spLocks noGrp="1"/>
          </p:cNvSpPr>
          <p:nvPr>
            <p:ph type="dt" sz="half" idx="10"/>
          </p:nvPr>
        </p:nvSpPr>
        <p:spPr/>
        <p:txBody>
          <a:bodyPr/>
          <a:lstStyle/>
          <a:p>
            <a:fld id="{8E2C6DA1-B824-4C2D-B988-76A4D7084A04}" type="datetimeFigureOut">
              <a:rPr lang="en-US" smtClean="0"/>
              <a:t>5/2/2024</a:t>
            </a:fld>
            <a:endParaRPr lang="en-US"/>
          </a:p>
        </p:txBody>
      </p:sp>
      <p:sp>
        <p:nvSpPr>
          <p:cNvPr id="3" name="Footer Placeholder 2">
            <a:extLst>
              <a:ext uri="{FF2B5EF4-FFF2-40B4-BE49-F238E27FC236}">
                <a16:creationId xmlns:a16="http://schemas.microsoft.com/office/drawing/2014/main" id="{6C810257-162D-F6F6-79FA-23DB79E93D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FE53D6-5153-DD98-F08D-B89091A9FCA8}"/>
              </a:ext>
            </a:extLst>
          </p:cNvPr>
          <p:cNvSpPr>
            <a:spLocks noGrp="1"/>
          </p:cNvSpPr>
          <p:nvPr>
            <p:ph type="sldNum" sz="quarter" idx="12"/>
          </p:nvPr>
        </p:nvSpPr>
        <p:spPr/>
        <p:txBody>
          <a:bodyPr/>
          <a:lstStyle/>
          <a:p>
            <a:fld id="{F01CF5A2-32EF-4C66-B724-6EE3184D736B}" type="slidenum">
              <a:rPr lang="en-US" smtClean="0"/>
              <a:t>‹#›</a:t>
            </a:fld>
            <a:endParaRPr lang="en-US"/>
          </a:p>
        </p:txBody>
      </p:sp>
    </p:spTree>
    <p:extLst>
      <p:ext uri="{BB962C8B-B14F-4D97-AF65-F5344CB8AC3E}">
        <p14:creationId xmlns:p14="http://schemas.microsoft.com/office/powerpoint/2010/main" val="3973373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F6C78-3A8C-DE11-2A8B-AFE5E533B2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4C495F-763E-F99A-A94A-840EA8032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10CFEB-D5BB-D407-29BA-4002F0650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B15368-75CC-F67C-DF32-E48F80E7D42A}"/>
              </a:ext>
            </a:extLst>
          </p:cNvPr>
          <p:cNvSpPr>
            <a:spLocks noGrp="1"/>
          </p:cNvSpPr>
          <p:nvPr>
            <p:ph type="dt" sz="half" idx="10"/>
          </p:nvPr>
        </p:nvSpPr>
        <p:spPr/>
        <p:txBody>
          <a:bodyPr/>
          <a:lstStyle/>
          <a:p>
            <a:fld id="{8E2C6DA1-B824-4C2D-B988-76A4D7084A04}" type="datetimeFigureOut">
              <a:rPr lang="en-US" smtClean="0"/>
              <a:t>5/2/2024</a:t>
            </a:fld>
            <a:endParaRPr lang="en-US"/>
          </a:p>
        </p:txBody>
      </p:sp>
      <p:sp>
        <p:nvSpPr>
          <p:cNvPr id="6" name="Footer Placeholder 5">
            <a:extLst>
              <a:ext uri="{FF2B5EF4-FFF2-40B4-BE49-F238E27FC236}">
                <a16:creationId xmlns:a16="http://schemas.microsoft.com/office/drawing/2014/main" id="{0202B56F-F767-C674-4457-6D23B429C3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E95A18-6BA6-C963-A7DD-3B3CE4159716}"/>
              </a:ext>
            </a:extLst>
          </p:cNvPr>
          <p:cNvSpPr>
            <a:spLocks noGrp="1"/>
          </p:cNvSpPr>
          <p:nvPr>
            <p:ph type="sldNum" sz="quarter" idx="12"/>
          </p:nvPr>
        </p:nvSpPr>
        <p:spPr/>
        <p:txBody>
          <a:bodyPr/>
          <a:lstStyle/>
          <a:p>
            <a:fld id="{F01CF5A2-32EF-4C66-B724-6EE3184D736B}" type="slidenum">
              <a:rPr lang="en-US" smtClean="0"/>
              <a:t>‹#›</a:t>
            </a:fld>
            <a:endParaRPr lang="en-US"/>
          </a:p>
        </p:txBody>
      </p:sp>
    </p:spTree>
    <p:extLst>
      <p:ext uri="{BB962C8B-B14F-4D97-AF65-F5344CB8AC3E}">
        <p14:creationId xmlns:p14="http://schemas.microsoft.com/office/powerpoint/2010/main" val="3939696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7151-9ECC-3DA4-27A2-BA8D58A7F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117E8E-1C5D-CC60-8EFE-6B1774F15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B16A3E-1403-37D4-6336-43178CC79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AAE3E1-6C8E-79E6-2DC3-3AB9B3D3CE8C}"/>
              </a:ext>
            </a:extLst>
          </p:cNvPr>
          <p:cNvSpPr>
            <a:spLocks noGrp="1"/>
          </p:cNvSpPr>
          <p:nvPr>
            <p:ph type="dt" sz="half" idx="10"/>
          </p:nvPr>
        </p:nvSpPr>
        <p:spPr/>
        <p:txBody>
          <a:bodyPr/>
          <a:lstStyle/>
          <a:p>
            <a:fld id="{8E2C6DA1-B824-4C2D-B988-76A4D7084A04}" type="datetimeFigureOut">
              <a:rPr lang="en-US" smtClean="0"/>
              <a:t>5/2/2024</a:t>
            </a:fld>
            <a:endParaRPr lang="en-US"/>
          </a:p>
        </p:txBody>
      </p:sp>
      <p:sp>
        <p:nvSpPr>
          <p:cNvPr id="6" name="Footer Placeholder 5">
            <a:extLst>
              <a:ext uri="{FF2B5EF4-FFF2-40B4-BE49-F238E27FC236}">
                <a16:creationId xmlns:a16="http://schemas.microsoft.com/office/drawing/2014/main" id="{C59EF0A8-CE6F-05BC-DE84-AA47D9295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DFCF53-0CC4-1311-0002-A601A0F14195}"/>
              </a:ext>
            </a:extLst>
          </p:cNvPr>
          <p:cNvSpPr>
            <a:spLocks noGrp="1"/>
          </p:cNvSpPr>
          <p:nvPr>
            <p:ph type="sldNum" sz="quarter" idx="12"/>
          </p:nvPr>
        </p:nvSpPr>
        <p:spPr/>
        <p:txBody>
          <a:bodyPr/>
          <a:lstStyle/>
          <a:p>
            <a:fld id="{F01CF5A2-32EF-4C66-B724-6EE3184D736B}" type="slidenum">
              <a:rPr lang="en-US" smtClean="0"/>
              <a:t>‹#›</a:t>
            </a:fld>
            <a:endParaRPr lang="en-US"/>
          </a:p>
        </p:txBody>
      </p:sp>
    </p:spTree>
    <p:extLst>
      <p:ext uri="{BB962C8B-B14F-4D97-AF65-F5344CB8AC3E}">
        <p14:creationId xmlns:p14="http://schemas.microsoft.com/office/powerpoint/2010/main" val="317376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74F2BC-ED87-41CF-1B67-535285C09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AB498-2DEF-04CF-2FFC-7D68060FF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90D77-0B85-41CD-6B84-0E7D226F9D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2C6DA1-B824-4C2D-B988-76A4D7084A04}" type="datetimeFigureOut">
              <a:rPr lang="en-US" smtClean="0"/>
              <a:t>5/2/2024</a:t>
            </a:fld>
            <a:endParaRPr lang="en-US"/>
          </a:p>
        </p:txBody>
      </p:sp>
      <p:sp>
        <p:nvSpPr>
          <p:cNvPr id="5" name="Footer Placeholder 4">
            <a:extLst>
              <a:ext uri="{FF2B5EF4-FFF2-40B4-BE49-F238E27FC236}">
                <a16:creationId xmlns:a16="http://schemas.microsoft.com/office/drawing/2014/main" id="{A933C9E9-8AC3-7286-4780-B7FDAEB803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16EAD1-DC98-305D-D437-F447BE1FFA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1CF5A2-32EF-4C66-B724-6EE3184D736B}" type="slidenum">
              <a:rPr lang="en-US" smtClean="0"/>
              <a:t>‹#›</a:t>
            </a:fld>
            <a:endParaRPr lang="en-US"/>
          </a:p>
        </p:txBody>
      </p:sp>
    </p:spTree>
    <p:extLst>
      <p:ext uri="{BB962C8B-B14F-4D97-AF65-F5344CB8AC3E}">
        <p14:creationId xmlns:p14="http://schemas.microsoft.com/office/powerpoint/2010/main" val="4061785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image" Target="../media/image25.png"/><Relationship Id="rId5" Type="http://schemas.openxmlformats.org/officeDocument/2006/relationships/diagramQuickStyle" Target="../diagrams/quickStyle4.xml"/><Relationship Id="rId1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diagramLayout" Target="../diagrams/layout4.xml"/><Relationship Id="rId9" Type="http://schemas.openxmlformats.org/officeDocument/2006/relationships/image" Target="../media/image23.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9.xml"/><Relationship Id="rId11" Type="http://schemas.openxmlformats.org/officeDocument/2006/relationships/image" Target="../media/image25.png"/><Relationship Id="rId5" Type="http://schemas.openxmlformats.org/officeDocument/2006/relationships/diagramQuickStyle" Target="../diagrams/quickStyle9.xml"/><Relationship Id="rId1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diagramLayout" Target="../diagrams/layout9.xml"/><Relationship Id="rId9" Type="http://schemas.openxmlformats.org/officeDocument/2006/relationships/image" Target="../media/image23.png"/><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818509">
            <a:off x="5740064" y="-172232"/>
            <a:ext cx="12052747" cy="10837423"/>
            <a:chOff x="0" y="0"/>
            <a:chExt cx="4761579" cy="4281451"/>
          </a:xfrm>
        </p:grpSpPr>
        <p:sp>
          <p:nvSpPr>
            <p:cNvPr id="3" name="Freeform 3"/>
            <p:cNvSpPr/>
            <p:nvPr/>
          </p:nvSpPr>
          <p:spPr>
            <a:xfrm>
              <a:off x="0" y="0"/>
              <a:ext cx="4761579" cy="4281451"/>
            </a:xfrm>
            <a:custGeom>
              <a:avLst/>
              <a:gdLst/>
              <a:ahLst/>
              <a:cxnLst/>
              <a:rect l="l" t="t" r="r" b="b"/>
              <a:pathLst>
                <a:path w="4761579" h="4281451">
                  <a:moveTo>
                    <a:pt x="0" y="0"/>
                  </a:moveTo>
                  <a:lnTo>
                    <a:pt x="4761579" y="0"/>
                  </a:lnTo>
                  <a:lnTo>
                    <a:pt x="4761579" y="4281451"/>
                  </a:lnTo>
                  <a:lnTo>
                    <a:pt x="0" y="4281451"/>
                  </a:lnTo>
                  <a:close/>
                </a:path>
              </a:pathLst>
            </a:custGeom>
            <a:solidFill>
              <a:srgbClr val="032C74"/>
            </a:solidFill>
          </p:spPr>
          <p:txBody>
            <a:bodyPr/>
            <a:lstStyle/>
            <a:p>
              <a:endParaRPr lang="en-US" sz="1200"/>
            </a:p>
          </p:txBody>
        </p:sp>
        <p:sp>
          <p:nvSpPr>
            <p:cNvPr id="4" name="TextBox 4"/>
            <p:cNvSpPr txBox="1"/>
            <p:nvPr/>
          </p:nvSpPr>
          <p:spPr>
            <a:xfrm>
              <a:off x="0" y="-38100"/>
              <a:ext cx="4761579" cy="4319551"/>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p:cNvGrpSpPr/>
          <p:nvPr/>
        </p:nvGrpSpPr>
        <p:grpSpPr>
          <a:xfrm rot="-3605793">
            <a:off x="6116071" y="99566"/>
            <a:ext cx="12052747" cy="10837423"/>
            <a:chOff x="0" y="0"/>
            <a:chExt cx="4761579" cy="4281451"/>
          </a:xfrm>
        </p:grpSpPr>
        <p:sp>
          <p:nvSpPr>
            <p:cNvPr id="6" name="Freeform 6"/>
            <p:cNvSpPr/>
            <p:nvPr/>
          </p:nvSpPr>
          <p:spPr>
            <a:xfrm>
              <a:off x="0" y="0"/>
              <a:ext cx="4761579" cy="4281451"/>
            </a:xfrm>
            <a:custGeom>
              <a:avLst/>
              <a:gdLst/>
              <a:ahLst/>
              <a:cxnLst/>
              <a:rect l="l" t="t" r="r" b="b"/>
              <a:pathLst>
                <a:path w="4761579" h="4281451">
                  <a:moveTo>
                    <a:pt x="0" y="0"/>
                  </a:moveTo>
                  <a:lnTo>
                    <a:pt x="4761579" y="0"/>
                  </a:lnTo>
                  <a:lnTo>
                    <a:pt x="4761579" y="4281451"/>
                  </a:lnTo>
                  <a:lnTo>
                    <a:pt x="0" y="4281451"/>
                  </a:lnTo>
                  <a:close/>
                </a:path>
              </a:pathLst>
            </a:custGeom>
            <a:solidFill>
              <a:srgbClr val="FEB71A"/>
            </a:solidFill>
          </p:spPr>
          <p:txBody>
            <a:bodyPr/>
            <a:lstStyle/>
            <a:p>
              <a:endParaRPr lang="en-US" sz="1200"/>
            </a:p>
          </p:txBody>
        </p:sp>
        <p:sp>
          <p:nvSpPr>
            <p:cNvPr id="7" name="TextBox 7"/>
            <p:cNvSpPr txBox="1"/>
            <p:nvPr/>
          </p:nvSpPr>
          <p:spPr>
            <a:xfrm>
              <a:off x="0" y="-38100"/>
              <a:ext cx="4761579" cy="4319551"/>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rot="-2700000">
            <a:off x="7125765" y="1318555"/>
            <a:ext cx="12052747" cy="10837423"/>
            <a:chOff x="0" y="0"/>
            <a:chExt cx="4761579" cy="4281451"/>
          </a:xfrm>
        </p:grpSpPr>
        <p:sp>
          <p:nvSpPr>
            <p:cNvPr id="9" name="Freeform 9"/>
            <p:cNvSpPr/>
            <p:nvPr/>
          </p:nvSpPr>
          <p:spPr>
            <a:xfrm>
              <a:off x="0" y="0"/>
              <a:ext cx="4761579" cy="4281451"/>
            </a:xfrm>
            <a:custGeom>
              <a:avLst/>
              <a:gdLst/>
              <a:ahLst/>
              <a:cxnLst/>
              <a:rect l="l" t="t" r="r" b="b"/>
              <a:pathLst>
                <a:path w="4761579" h="4281451">
                  <a:moveTo>
                    <a:pt x="0" y="0"/>
                  </a:moveTo>
                  <a:lnTo>
                    <a:pt x="4761579" y="0"/>
                  </a:lnTo>
                  <a:lnTo>
                    <a:pt x="4761579" y="4281451"/>
                  </a:lnTo>
                  <a:lnTo>
                    <a:pt x="0" y="4281451"/>
                  </a:lnTo>
                  <a:close/>
                </a:path>
              </a:pathLst>
            </a:custGeom>
            <a:solidFill>
              <a:srgbClr val="032C74"/>
            </a:solidFill>
          </p:spPr>
          <p:txBody>
            <a:bodyPr/>
            <a:lstStyle/>
            <a:p>
              <a:endParaRPr lang="en-US" sz="1200"/>
            </a:p>
          </p:txBody>
        </p:sp>
        <p:sp>
          <p:nvSpPr>
            <p:cNvPr id="10" name="TextBox 10"/>
            <p:cNvSpPr txBox="1"/>
            <p:nvPr/>
          </p:nvSpPr>
          <p:spPr>
            <a:xfrm>
              <a:off x="0" y="-38100"/>
              <a:ext cx="4761579" cy="4319551"/>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1" name="Group 11"/>
          <p:cNvGrpSpPr/>
          <p:nvPr/>
        </p:nvGrpSpPr>
        <p:grpSpPr>
          <a:xfrm rot="-1815519">
            <a:off x="7349803" y="3254713"/>
            <a:ext cx="12052747" cy="10837423"/>
            <a:chOff x="0" y="0"/>
            <a:chExt cx="4761579" cy="4281451"/>
          </a:xfrm>
        </p:grpSpPr>
        <p:sp>
          <p:nvSpPr>
            <p:cNvPr id="12" name="Freeform 12"/>
            <p:cNvSpPr/>
            <p:nvPr/>
          </p:nvSpPr>
          <p:spPr>
            <a:xfrm>
              <a:off x="0" y="0"/>
              <a:ext cx="4761579" cy="4281451"/>
            </a:xfrm>
            <a:custGeom>
              <a:avLst/>
              <a:gdLst/>
              <a:ahLst/>
              <a:cxnLst/>
              <a:rect l="l" t="t" r="r" b="b"/>
              <a:pathLst>
                <a:path w="4761579" h="4281451">
                  <a:moveTo>
                    <a:pt x="0" y="0"/>
                  </a:moveTo>
                  <a:lnTo>
                    <a:pt x="4761579" y="0"/>
                  </a:lnTo>
                  <a:lnTo>
                    <a:pt x="4761579" y="4281451"/>
                  </a:lnTo>
                  <a:lnTo>
                    <a:pt x="0" y="4281451"/>
                  </a:lnTo>
                  <a:close/>
                </a:path>
              </a:pathLst>
            </a:custGeom>
            <a:solidFill>
              <a:srgbClr val="2B428E"/>
            </a:solidFill>
          </p:spPr>
          <p:txBody>
            <a:bodyPr/>
            <a:lstStyle/>
            <a:p>
              <a:endParaRPr lang="en-US" sz="1200"/>
            </a:p>
          </p:txBody>
        </p:sp>
        <p:sp>
          <p:nvSpPr>
            <p:cNvPr id="13" name="TextBox 13"/>
            <p:cNvSpPr txBox="1"/>
            <p:nvPr/>
          </p:nvSpPr>
          <p:spPr>
            <a:xfrm>
              <a:off x="0" y="-38100"/>
              <a:ext cx="4761579" cy="4319551"/>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4" name="Group 14"/>
          <p:cNvGrpSpPr/>
          <p:nvPr/>
        </p:nvGrpSpPr>
        <p:grpSpPr>
          <a:xfrm>
            <a:off x="845368" y="5509106"/>
            <a:ext cx="2057400" cy="570031"/>
            <a:chOff x="0" y="0"/>
            <a:chExt cx="812800" cy="225197"/>
          </a:xfrm>
        </p:grpSpPr>
        <p:sp>
          <p:nvSpPr>
            <p:cNvPr id="15" name="Freeform 15"/>
            <p:cNvSpPr/>
            <p:nvPr/>
          </p:nvSpPr>
          <p:spPr>
            <a:xfrm>
              <a:off x="0" y="0"/>
              <a:ext cx="812800" cy="225197"/>
            </a:xfrm>
            <a:custGeom>
              <a:avLst/>
              <a:gdLst/>
              <a:ahLst/>
              <a:cxnLst/>
              <a:rect l="l" t="t" r="r" b="b"/>
              <a:pathLst>
                <a:path w="812800" h="225197">
                  <a:moveTo>
                    <a:pt x="0" y="0"/>
                  </a:moveTo>
                  <a:lnTo>
                    <a:pt x="812800" y="0"/>
                  </a:lnTo>
                  <a:lnTo>
                    <a:pt x="812800" y="225197"/>
                  </a:lnTo>
                  <a:lnTo>
                    <a:pt x="0" y="225197"/>
                  </a:lnTo>
                  <a:close/>
                </a:path>
              </a:pathLst>
            </a:custGeom>
            <a:solidFill>
              <a:srgbClr val="032C74"/>
            </a:solidFill>
          </p:spPr>
          <p:txBody>
            <a:bodyPr/>
            <a:lstStyle/>
            <a:p>
              <a:endParaRPr lang="en-US" sz="1200"/>
            </a:p>
          </p:txBody>
        </p:sp>
        <p:sp>
          <p:nvSpPr>
            <p:cNvPr id="16" name="TextBox 16"/>
            <p:cNvSpPr txBox="1"/>
            <p:nvPr/>
          </p:nvSpPr>
          <p:spPr>
            <a:xfrm>
              <a:off x="0" y="-38100"/>
              <a:ext cx="812800" cy="263297"/>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773067" y="5436957"/>
            <a:ext cx="2057400" cy="570031"/>
            <a:chOff x="0" y="0"/>
            <a:chExt cx="812800" cy="225197"/>
          </a:xfrm>
        </p:grpSpPr>
        <p:sp>
          <p:nvSpPr>
            <p:cNvPr id="18" name="Freeform 18"/>
            <p:cNvSpPr/>
            <p:nvPr/>
          </p:nvSpPr>
          <p:spPr>
            <a:xfrm>
              <a:off x="0" y="0"/>
              <a:ext cx="812800" cy="225197"/>
            </a:xfrm>
            <a:custGeom>
              <a:avLst/>
              <a:gdLst/>
              <a:ahLst/>
              <a:cxnLst/>
              <a:rect l="l" t="t" r="r" b="b"/>
              <a:pathLst>
                <a:path w="812800" h="225197">
                  <a:moveTo>
                    <a:pt x="0" y="0"/>
                  </a:moveTo>
                  <a:lnTo>
                    <a:pt x="812800" y="0"/>
                  </a:lnTo>
                  <a:lnTo>
                    <a:pt x="812800" y="225197"/>
                  </a:lnTo>
                  <a:lnTo>
                    <a:pt x="0" y="225197"/>
                  </a:lnTo>
                  <a:close/>
                </a:path>
              </a:pathLst>
            </a:custGeom>
            <a:solidFill>
              <a:srgbClr val="FEB71A"/>
            </a:solidFill>
          </p:spPr>
          <p:txBody>
            <a:bodyPr/>
            <a:lstStyle/>
            <a:p>
              <a:endParaRPr lang="en-US" sz="1200"/>
            </a:p>
          </p:txBody>
        </p:sp>
        <p:sp>
          <p:nvSpPr>
            <p:cNvPr id="19" name="TextBox 19"/>
            <p:cNvSpPr txBox="1"/>
            <p:nvPr/>
          </p:nvSpPr>
          <p:spPr>
            <a:xfrm>
              <a:off x="0" y="-38100"/>
              <a:ext cx="812800" cy="263297"/>
            </a:xfrm>
            <a:prstGeom prst="rect">
              <a:avLst/>
            </a:prstGeom>
          </p:spPr>
          <p:txBody>
            <a:bodyPr lIns="33867" tIns="33867" rIns="33867" bIns="33867" rtlCol="0" anchor="ctr"/>
            <a:lstStyle/>
            <a:p>
              <a:pPr algn="ctr">
                <a:lnSpc>
                  <a:spcPts val="1773"/>
                </a:lnSpc>
              </a:pPr>
              <a:endParaRPr sz="1200"/>
            </a:p>
          </p:txBody>
        </p:sp>
      </p:grpSp>
      <p:sp>
        <p:nvSpPr>
          <p:cNvPr id="20" name="Freeform 20"/>
          <p:cNvSpPr/>
          <p:nvPr/>
        </p:nvSpPr>
        <p:spPr>
          <a:xfrm>
            <a:off x="1743018" y="322427"/>
            <a:ext cx="1931668" cy="1022648"/>
          </a:xfrm>
          <a:custGeom>
            <a:avLst/>
            <a:gdLst/>
            <a:ahLst/>
            <a:cxnLst/>
            <a:rect l="l" t="t" r="r" b="b"/>
            <a:pathLst>
              <a:path w="2897502" h="1533972">
                <a:moveTo>
                  <a:pt x="0" y="0"/>
                </a:moveTo>
                <a:lnTo>
                  <a:pt x="2897502" y="0"/>
                </a:lnTo>
                <a:lnTo>
                  <a:pt x="2897502" y="1533972"/>
                </a:lnTo>
                <a:lnTo>
                  <a:pt x="0" y="1533972"/>
                </a:lnTo>
                <a:lnTo>
                  <a:pt x="0" y="0"/>
                </a:lnTo>
                <a:close/>
              </a:path>
            </a:pathLst>
          </a:custGeom>
          <a:blipFill>
            <a:blip r:embed="rId2"/>
            <a:stretch>
              <a:fillRect/>
            </a:stretch>
          </a:blipFill>
        </p:spPr>
        <p:txBody>
          <a:bodyPr/>
          <a:lstStyle/>
          <a:p>
            <a:endParaRPr lang="en-US" sz="1200"/>
          </a:p>
        </p:txBody>
      </p:sp>
      <p:sp>
        <p:nvSpPr>
          <p:cNvPr id="21" name="Freeform 21"/>
          <p:cNvSpPr/>
          <p:nvPr/>
        </p:nvSpPr>
        <p:spPr>
          <a:xfrm>
            <a:off x="10932212" y="5067344"/>
            <a:ext cx="702073" cy="1453555"/>
          </a:xfrm>
          <a:custGeom>
            <a:avLst/>
            <a:gdLst/>
            <a:ahLst/>
            <a:cxnLst/>
            <a:rect l="l" t="t" r="r" b="b"/>
            <a:pathLst>
              <a:path w="1053109" h="2180332">
                <a:moveTo>
                  <a:pt x="0" y="0"/>
                </a:moveTo>
                <a:lnTo>
                  <a:pt x="1053109" y="0"/>
                </a:lnTo>
                <a:lnTo>
                  <a:pt x="1053109" y="2180332"/>
                </a:lnTo>
                <a:lnTo>
                  <a:pt x="0" y="2180332"/>
                </a:lnTo>
                <a:lnTo>
                  <a:pt x="0" y="0"/>
                </a:lnTo>
                <a:close/>
              </a:path>
            </a:pathLst>
          </a:custGeom>
          <a:blipFill>
            <a:blip r:embed="rId3"/>
            <a:stretch>
              <a:fillRect/>
            </a:stretch>
          </a:blipFill>
        </p:spPr>
        <p:txBody>
          <a:bodyPr/>
          <a:lstStyle/>
          <a:p>
            <a:endParaRPr lang="en-US" sz="1200"/>
          </a:p>
        </p:txBody>
      </p:sp>
      <p:sp>
        <p:nvSpPr>
          <p:cNvPr id="22" name="TextBox 22"/>
          <p:cNvSpPr txBox="1"/>
          <p:nvPr/>
        </p:nvSpPr>
        <p:spPr>
          <a:xfrm>
            <a:off x="380999" y="1599075"/>
            <a:ext cx="7299159" cy="1060034"/>
          </a:xfrm>
          <a:prstGeom prst="rect">
            <a:avLst/>
          </a:prstGeom>
        </p:spPr>
        <p:txBody>
          <a:bodyPr wrap="square" lIns="0" tIns="0" rIns="0" bIns="0" rtlCol="0" anchor="t">
            <a:spAutoFit/>
          </a:bodyPr>
          <a:lstStyle/>
          <a:p>
            <a:pPr>
              <a:lnSpc>
                <a:spcPts val="8707"/>
              </a:lnSpc>
              <a:spcBef>
                <a:spcPct val="0"/>
              </a:spcBef>
            </a:pPr>
            <a:r>
              <a:rPr lang="en-US" sz="6219" dirty="0">
                <a:solidFill>
                  <a:srgbClr val="032C74"/>
                </a:solidFill>
                <a:latin typeface="Poppins Medium"/>
              </a:rPr>
              <a:t>Lunch and Learn</a:t>
            </a:r>
          </a:p>
        </p:txBody>
      </p:sp>
      <p:sp>
        <p:nvSpPr>
          <p:cNvPr id="24" name="TextBox 24"/>
          <p:cNvSpPr txBox="1"/>
          <p:nvPr/>
        </p:nvSpPr>
        <p:spPr>
          <a:xfrm>
            <a:off x="773067" y="5542480"/>
            <a:ext cx="2057400" cy="242631"/>
          </a:xfrm>
          <a:prstGeom prst="rect">
            <a:avLst/>
          </a:prstGeom>
        </p:spPr>
        <p:txBody>
          <a:bodyPr lIns="0" tIns="0" rIns="0" bIns="0" rtlCol="0" anchor="t">
            <a:spAutoFit/>
          </a:bodyPr>
          <a:lstStyle/>
          <a:p>
            <a:pPr algn="ctr">
              <a:lnSpc>
                <a:spcPts val="1960"/>
              </a:lnSpc>
              <a:spcBef>
                <a:spcPct val="0"/>
              </a:spcBef>
            </a:pPr>
            <a:r>
              <a:rPr lang="en-US" sz="1400">
                <a:solidFill>
                  <a:srgbClr val="032C74"/>
                </a:solidFill>
                <a:latin typeface="Poppins Medium"/>
              </a:rPr>
              <a:t>LETS GET STARTED</a:t>
            </a:r>
          </a:p>
        </p:txBody>
      </p:sp>
      <p:pic>
        <p:nvPicPr>
          <p:cNvPr id="23" name="Picture 22" descr="A blue circle with yellow and white text and a road with a checkered flag&#10;&#10;Description automatically generated">
            <a:extLst>
              <a:ext uri="{FF2B5EF4-FFF2-40B4-BE49-F238E27FC236}">
                <a16:creationId xmlns:a16="http://schemas.microsoft.com/office/drawing/2014/main" id="{57540865-622E-3157-E731-ECB312955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7967" y="-112605"/>
            <a:ext cx="1922676" cy="16083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547247">
            <a:off x="523058" y="5865854"/>
            <a:ext cx="203978" cy="1220343"/>
            <a:chOff x="0" y="0"/>
            <a:chExt cx="271971" cy="1627124"/>
          </a:xfrm>
        </p:grpSpPr>
        <p:sp>
          <p:nvSpPr>
            <p:cNvPr id="3" name="Freeform 3"/>
            <p:cNvSpPr/>
            <p:nvPr/>
          </p:nvSpPr>
          <p:spPr>
            <a:xfrm>
              <a:off x="0" y="0"/>
              <a:ext cx="272034" cy="1627124"/>
            </a:xfrm>
            <a:custGeom>
              <a:avLst/>
              <a:gdLst/>
              <a:ahLst/>
              <a:cxnLst/>
              <a:rect l="l" t="t" r="r" b="b"/>
              <a:pathLst>
                <a:path w="272034" h="1627124">
                  <a:moveTo>
                    <a:pt x="0" y="0"/>
                  </a:moveTo>
                  <a:lnTo>
                    <a:pt x="272034" y="0"/>
                  </a:lnTo>
                  <a:lnTo>
                    <a:pt x="272034" y="1627124"/>
                  </a:lnTo>
                  <a:lnTo>
                    <a:pt x="0" y="1627124"/>
                  </a:lnTo>
                  <a:close/>
                </a:path>
              </a:pathLst>
            </a:custGeom>
            <a:solidFill>
              <a:srgbClr val="002D84"/>
            </a:solidFill>
          </p:spPr>
          <p:txBody>
            <a:bodyPr/>
            <a:lstStyle/>
            <a:p>
              <a:endParaRPr lang="en-US" sz="1200"/>
            </a:p>
          </p:txBody>
        </p:sp>
      </p:grpSp>
      <p:grpSp>
        <p:nvGrpSpPr>
          <p:cNvPr id="4" name="Group 4"/>
          <p:cNvGrpSpPr>
            <a:grpSpLocks noChangeAspect="1"/>
          </p:cNvGrpSpPr>
          <p:nvPr/>
        </p:nvGrpSpPr>
        <p:grpSpPr>
          <a:xfrm rot="2547247">
            <a:off x="1698202" y="5581196"/>
            <a:ext cx="405801" cy="1530999"/>
            <a:chOff x="0" y="0"/>
            <a:chExt cx="541068" cy="2041332"/>
          </a:xfrm>
        </p:grpSpPr>
        <p:sp>
          <p:nvSpPr>
            <p:cNvPr id="5" name="Freeform 5"/>
            <p:cNvSpPr/>
            <p:nvPr/>
          </p:nvSpPr>
          <p:spPr>
            <a:xfrm>
              <a:off x="0" y="0"/>
              <a:ext cx="541020" cy="2041271"/>
            </a:xfrm>
            <a:custGeom>
              <a:avLst/>
              <a:gdLst/>
              <a:ahLst/>
              <a:cxnLst/>
              <a:rect l="l" t="t" r="r" b="b"/>
              <a:pathLst>
                <a:path w="541020" h="2041271">
                  <a:moveTo>
                    <a:pt x="0" y="0"/>
                  </a:moveTo>
                  <a:lnTo>
                    <a:pt x="541020" y="0"/>
                  </a:lnTo>
                  <a:lnTo>
                    <a:pt x="541020" y="2041271"/>
                  </a:lnTo>
                  <a:lnTo>
                    <a:pt x="0" y="2041271"/>
                  </a:lnTo>
                  <a:close/>
                </a:path>
              </a:pathLst>
            </a:custGeom>
            <a:solidFill>
              <a:srgbClr val="002D84"/>
            </a:solidFill>
          </p:spPr>
          <p:txBody>
            <a:bodyPr/>
            <a:lstStyle/>
            <a:p>
              <a:endParaRPr lang="en-US" sz="1200"/>
            </a:p>
          </p:txBody>
        </p:sp>
      </p:grpSp>
      <p:grpSp>
        <p:nvGrpSpPr>
          <p:cNvPr id="6" name="Group 6"/>
          <p:cNvGrpSpPr>
            <a:grpSpLocks noChangeAspect="1"/>
          </p:cNvGrpSpPr>
          <p:nvPr/>
        </p:nvGrpSpPr>
        <p:grpSpPr>
          <a:xfrm>
            <a:off x="847696" y="275980"/>
            <a:ext cx="5248304" cy="6582021"/>
            <a:chOff x="0" y="0"/>
            <a:chExt cx="6997739" cy="8776028"/>
          </a:xfrm>
        </p:grpSpPr>
        <p:sp>
          <p:nvSpPr>
            <p:cNvPr id="7" name="Freeform 7"/>
            <p:cNvSpPr/>
            <p:nvPr/>
          </p:nvSpPr>
          <p:spPr>
            <a:xfrm>
              <a:off x="0" y="0"/>
              <a:ext cx="6997700" cy="8776081"/>
            </a:xfrm>
            <a:custGeom>
              <a:avLst/>
              <a:gdLst/>
              <a:ahLst/>
              <a:cxnLst/>
              <a:rect l="l" t="t" r="r" b="b"/>
              <a:pathLst>
                <a:path w="6997700" h="8776081">
                  <a:moveTo>
                    <a:pt x="0" y="0"/>
                  </a:moveTo>
                  <a:lnTo>
                    <a:pt x="6997700" y="0"/>
                  </a:lnTo>
                  <a:lnTo>
                    <a:pt x="6997700" y="8776081"/>
                  </a:lnTo>
                  <a:lnTo>
                    <a:pt x="0" y="8776081"/>
                  </a:lnTo>
                  <a:close/>
                </a:path>
              </a:pathLst>
            </a:custGeom>
            <a:solidFill>
              <a:srgbClr val="002D84"/>
            </a:solidFill>
          </p:spPr>
          <p:txBody>
            <a:bodyPr/>
            <a:lstStyle/>
            <a:p>
              <a:endParaRPr lang="en-US" sz="1200"/>
            </a:p>
          </p:txBody>
        </p:sp>
      </p:grpSp>
      <p:grpSp>
        <p:nvGrpSpPr>
          <p:cNvPr id="8" name="Group 8"/>
          <p:cNvGrpSpPr>
            <a:grpSpLocks noChangeAspect="1"/>
          </p:cNvGrpSpPr>
          <p:nvPr/>
        </p:nvGrpSpPr>
        <p:grpSpPr>
          <a:xfrm rot="2547247">
            <a:off x="2307277" y="4930188"/>
            <a:ext cx="644643" cy="2528502"/>
            <a:chOff x="0" y="0"/>
            <a:chExt cx="859524" cy="3371336"/>
          </a:xfrm>
        </p:grpSpPr>
        <p:sp>
          <p:nvSpPr>
            <p:cNvPr id="9" name="Freeform 9"/>
            <p:cNvSpPr/>
            <p:nvPr/>
          </p:nvSpPr>
          <p:spPr>
            <a:xfrm>
              <a:off x="0" y="0"/>
              <a:ext cx="859536" cy="3371342"/>
            </a:xfrm>
            <a:custGeom>
              <a:avLst/>
              <a:gdLst/>
              <a:ahLst/>
              <a:cxnLst/>
              <a:rect l="l" t="t" r="r" b="b"/>
              <a:pathLst>
                <a:path w="859536" h="3371342">
                  <a:moveTo>
                    <a:pt x="0" y="0"/>
                  </a:moveTo>
                  <a:lnTo>
                    <a:pt x="859536" y="0"/>
                  </a:lnTo>
                  <a:lnTo>
                    <a:pt x="859536" y="3371342"/>
                  </a:lnTo>
                  <a:lnTo>
                    <a:pt x="0" y="3371342"/>
                  </a:lnTo>
                  <a:close/>
                </a:path>
              </a:pathLst>
            </a:custGeom>
            <a:solidFill>
              <a:srgbClr val="FFB718"/>
            </a:solidFill>
          </p:spPr>
          <p:txBody>
            <a:bodyPr/>
            <a:lstStyle/>
            <a:p>
              <a:endParaRPr lang="en-US" sz="1200"/>
            </a:p>
          </p:txBody>
        </p:sp>
      </p:grpSp>
      <p:grpSp>
        <p:nvGrpSpPr>
          <p:cNvPr id="10" name="Group 10"/>
          <p:cNvGrpSpPr>
            <a:grpSpLocks noChangeAspect="1"/>
          </p:cNvGrpSpPr>
          <p:nvPr/>
        </p:nvGrpSpPr>
        <p:grpSpPr>
          <a:xfrm rot="2547247">
            <a:off x="793364" y="4784112"/>
            <a:ext cx="720075" cy="2630398"/>
            <a:chOff x="0" y="0"/>
            <a:chExt cx="960100" cy="3507197"/>
          </a:xfrm>
        </p:grpSpPr>
        <p:sp>
          <p:nvSpPr>
            <p:cNvPr id="11" name="Freeform 11"/>
            <p:cNvSpPr/>
            <p:nvPr/>
          </p:nvSpPr>
          <p:spPr>
            <a:xfrm>
              <a:off x="0" y="0"/>
              <a:ext cx="960120" cy="3507232"/>
            </a:xfrm>
            <a:custGeom>
              <a:avLst/>
              <a:gdLst/>
              <a:ahLst/>
              <a:cxnLst/>
              <a:rect l="l" t="t" r="r" b="b"/>
              <a:pathLst>
                <a:path w="960120" h="3507232">
                  <a:moveTo>
                    <a:pt x="0" y="0"/>
                  </a:moveTo>
                  <a:lnTo>
                    <a:pt x="960120" y="0"/>
                  </a:lnTo>
                  <a:lnTo>
                    <a:pt x="960120" y="3507232"/>
                  </a:lnTo>
                  <a:lnTo>
                    <a:pt x="0" y="3507232"/>
                  </a:lnTo>
                  <a:close/>
                </a:path>
              </a:pathLst>
            </a:custGeom>
            <a:solidFill>
              <a:srgbClr val="FFB718"/>
            </a:solidFill>
          </p:spPr>
          <p:txBody>
            <a:bodyPr/>
            <a:lstStyle/>
            <a:p>
              <a:endParaRPr lang="en-US" sz="1200"/>
            </a:p>
          </p:txBody>
        </p:sp>
      </p:grpSp>
      <p:grpSp>
        <p:nvGrpSpPr>
          <p:cNvPr id="12" name="Group 12"/>
          <p:cNvGrpSpPr>
            <a:grpSpLocks noChangeAspect="1"/>
          </p:cNvGrpSpPr>
          <p:nvPr/>
        </p:nvGrpSpPr>
        <p:grpSpPr>
          <a:xfrm rot="2580583">
            <a:off x="1040168" y="4952291"/>
            <a:ext cx="542410" cy="511728"/>
            <a:chOff x="0" y="0"/>
            <a:chExt cx="723213" cy="682304"/>
          </a:xfrm>
        </p:grpSpPr>
        <p:sp>
          <p:nvSpPr>
            <p:cNvPr id="13" name="Freeform 13"/>
            <p:cNvSpPr/>
            <p:nvPr/>
          </p:nvSpPr>
          <p:spPr>
            <a:xfrm>
              <a:off x="0" y="0"/>
              <a:ext cx="723265" cy="682244"/>
            </a:xfrm>
            <a:custGeom>
              <a:avLst/>
              <a:gdLst/>
              <a:ahLst/>
              <a:cxnLst/>
              <a:rect l="l" t="t" r="r" b="b"/>
              <a:pathLst>
                <a:path w="723265" h="682244">
                  <a:moveTo>
                    <a:pt x="0" y="0"/>
                  </a:moveTo>
                  <a:lnTo>
                    <a:pt x="723265" y="0"/>
                  </a:lnTo>
                  <a:lnTo>
                    <a:pt x="723265" y="682244"/>
                  </a:lnTo>
                  <a:lnTo>
                    <a:pt x="0" y="682244"/>
                  </a:lnTo>
                  <a:close/>
                </a:path>
              </a:pathLst>
            </a:custGeom>
            <a:solidFill>
              <a:srgbClr val="002D84"/>
            </a:solidFill>
          </p:spPr>
          <p:txBody>
            <a:bodyPr/>
            <a:lstStyle/>
            <a:p>
              <a:endParaRPr lang="en-US" sz="1200"/>
            </a:p>
          </p:txBody>
        </p:sp>
      </p:grpSp>
      <p:grpSp>
        <p:nvGrpSpPr>
          <p:cNvPr id="14" name="Group 14"/>
          <p:cNvGrpSpPr>
            <a:grpSpLocks noChangeAspect="1"/>
          </p:cNvGrpSpPr>
          <p:nvPr/>
        </p:nvGrpSpPr>
        <p:grpSpPr>
          <a:xfrm rot="2547247">
            <a:off x="1084006" y="5211155"/>
            <a:ext cx="472765" cy="2405949"/>
            <a:chOff x="0" y="0"/>
            <a:chExt cx="630353" cy="3207932"/>
          </a:xfrm>
        </p:grpSpPr>
        <p:sp>
          <p:nvSpPr>
            <p:cNvPr id="15" name="Freeform 15"/>
            <p:cNvSpPr/>
            <p:nvPr/>
          </p:nvSpPr>
          <p:spPr>
            <a:xfrm>
              <a:off x="0" y="0"/>
              <a:ext cx="630301" cy="3207893"/>
            </a:xfrm>
            <a:custGeom>
              <a:avLst/>
              <a:gdLst/>
              <a:ahLst/>
              <a:cxnLst/>
              <a:rect l="l" t="t" r="r" b="b"/>
              <a:pathLst>
                <a:path w="630301" h="3207893">
                  <a:moveTo>
                    <a:pt x="0" y="0"/>
                  </a:moveTo>
                  <a:lnTo>
                    <a:pt x="630301" y="0"/>
                  </a:lnTo>
                  <a:lnTo>
                    <a:pt x="630301" y="3207893"/>
                  </a:lnTo>
                  <a:lnTo>
                    <a:pt x="0" y="3207893"/>
                  </a:lnTo>
                  <a:close/>
                </a:path>
              </a:pathLst>
            </a:custGeom>
            <a:solidFill>
              <a:srgbClr val="FFB718"/>
            </a:solidFill>
          </p:spPr>
          <p:txBody>
            <a:bodyPr/>
            <a:lstStyle/>
            <a:p>
              <a:endParaRPr lang="en-US" sz="1200"/>
            </a:p>
          </p:txBody>
        </p:sp>
      </p:grpSp>
      <p:grpSp>
        <p:nvGrpSpPr>
          <p:cNvPr id="16" name="Group 16"/>
          <p:cNvGrpSpPr>
            <a:grpSpLocks noChangeAspect="1"/>
          </p:cNvGrpSpPr>
          <p:nvPr/>
        </p:nvGrpSpPr>
        <p:grpSpPr>
          <a:xfrm rot="2547247">
            <a:off x="189916" y="4956047"/>
            <a:ext cx="300350" cy="1444844"/>
            <a:chOff x="0" y="0"/>
            <a:chExt cx="400467" cy="1926459"/>
          </a:xfrm>
        </p:grpSpPr>
        <p:sp>
          <p:nvSpPr>
            <p:cNvPr id="17" name="Freeform 17"/>
            <p:cNvSpPr/>
            <p:nvPr/>
          </p:nvSpPr>
          <p:spPr>
            <a:xfrm>
              <a:off x="0" y="0"/>
              <a:ext cx="400431" cy="1926463"/>
            </a:xfrm>
            <a:custGeom>
              <a:avLst/>
              <a:gdLst/>
              <a:ahLst/>
              <a:cxnLst/>
              <a:rect l="l" t="t" r="r" b="b"/>
              <a:pathLst>
                <a:path w="400431" h="1926463">
                  <a:moveTo>
                    <a:pt x="0" y="0"/>
                  </a:moveTo>
                  <a:lnTo>
                    <a:pt x="400431" y="0"/>
                  </a:lnTo>
                  <a:lnTo>
                    <a:pt x="400431" y="1926463"/>
                  </a:lnTo>
                  <a:lnTo>
                    <a:pt x="0" y="1926463"/>
                  </a:lnTo>
                  <a:close/>
                </a:path>
              </a:pathLst>
            </a:custGeom>
            <a:solidFill>
              <a:srgbClr val="FFB718"/>
            </a:solidFill>
          </p:spPr>
          <p:txBody>
            <a:bodyPr/>
            <a:lstStyle/>
            <a:p>
              <a:endParaRPr lang="en-US" sz="1200"/>
            </a:p>
          </p:txBody>
        </p:sp>
      </p:grpSp>
      <p:grpSp>
        <p:nvGrpSpPr>
          <p:cNvPr id="18" name="Group 18"/>
          <p:cNvGrpSpPr>
            <a:grpSpLocks noChangeAspect="1"/>
          </p:cNvGrpSpPr>
          <p:nvPr/>
        </p:nvGrpSpPr>
        <p:grpSpPr>
          <a:xfrm rot="2547247">
            <a:off x="1074786" y="5275168"/>
            <a:ext cx="326877" cy="2061901"/>
            <a:chOff x="0" y="0"/>
            <a:chExt cx="435836" cy="2749201"/>
          </a:xfrm>
        </p:grpSpPr>
        <p:sp>
          <p:nvSpPr>
            <p:cNvPr id="19" name="Freeform 19"/>
            <p:cNvSpPr/>
            <p:nvPr/>
          </p:nvSpPr>
          <p:spPr>
            <a:xfrm>
              <a:off x="0" y="0"/>
              <a:ext cx="435864" cy="2749169"/>
            </a:xfrm>
            <a:custGeom>
              <a:avLst/>
              <a:gdLst/>
              <a:ahLst/>
              <a:cxnLst/>
              <a:rect l="l" t="t" r="r" b="b"/>
              <a:pathLst>
                <a:path w="435864" h="2749169">
                  <a:moveTo>
                    <a:pt x="0" y="0"/>
                  </a:moveTo>
                  <a:lnTo>
                    <a:pt x="435864" y="0"/>
                  </a:lnTo>
                  <a:lnTo>
                    <a:pt x="435864" y="2749169"/>
                  </a:lnTo>
                  <a:lnTo>
                    <a:pt x="0" y="2749169"/>
                  </a:lnTo>
                  <a:close/>
                </a:path>
              </a:pathLst>
            </a:custGeom>
            <a:solidFill>
              <a:srgbClr val="002D84"/>
            </a:solidFill>
          </p:spPr>
          <p:txBody>
            <a:bodyPr/>
            <a:lstStyle/>
            <a:p>
              <a:endParaRPr lang="en-US" sz="1200"/>
            </a:p>
          </p:txBody>
        </p:sp>
      </p:grpSp>
      <p:grpSp>
        <p:nvGrpSpPr>
          <p:cNvPr id="20" name="Group 20"/>
          <p:cNvGrpSpPr>
            <a:grpSpLocks noChangeAspect="1"/>
          </p:cNvGrpSpPr>
          <p:nvPr/>
        </p:nvGrpSpPr>
        <p:grpSpPr>
          <a:xfrm rot="2700000">
            <a:off x="2382339" y="5321484"/>
            <a:ext cx="553663" cy="646909"/>
            <a:chOff x="0" y="0"/>
            <a:chExt cx="738217" cy="862545"/>
          </a:xfrm>
        </p:grpSpPr>
        <p:sp>
          <p:nvSpPr>
            <p:cNvPr id="21" name="Freeform 21"/>
            <p:cNvSpPr/>
            <p:nvPr/>
          </p:nvSpPr>
          <p:spPr>
            <a:xfrm>
              <a:off x="0" y="0"/>
              <a:ext cx="738251" cy="862584"/>
            </a:xfrm>
            <a:custGeom>
              <a:avLst/>
              <a:gdLst/>
              <a:ahLst/>
              <a:cxnLst/>
              <a:rect l="l" t="t" r="r" b="b"/>
              <a:pathLst>
                <a:path w="738251" h="862584">
                  <a:moveTo>
                    <a:pt x="0" y="0"/>
                  </a:moveTo>
                  <a:lnTo>
                    <a:pt x="738251" y="0"/>
                  </a:lnTo>
                  <a:lnTo>
                    <a:pt x="738251" y="862584"/>
                  </a:lnTo>
                  <a:lnTo>
                    <a:pt x="0" y="862584"/>
                  </a:lnTo>
                  <a:close/>
                </a:path>
              </a:pathLst>
            </a:custGeom>
            <a:solidFill>
              <a:srgbClr val="002D84"/>
            </a:solidFill>
          </p:spPr>
          <p:txBody>
            <a:bodyPr/>
            <a:lstStyle/>
            <a:p>
              <a:endParaRPr lang="en-US" sz="1200"/>
            </a:p>
          </p:txBody>
        </p:sp>
      </p:grpSp>
      <p:grpSp>
        <p:nvGrpSpPr>
          <p:cNvPr id="22" name="Group 22"/>
          <p:cNvGrpSpPr>
            <a:grpSpLocks noChangeAspect="1"/>
          </p:cNvGrpSpPr>
          <p:nvPr/>
        </p:nvGrpSpPr>
        <p:grpSpPr>
          <a:xfrm rot="2547247">
            <a:off x="91694" y="5036988"/>
            <a:ext cx="261714" cy="1086520"/>
            <a:chOff x="0" y="0"/>
            <a:chExt cx="348952" cy="1448693"/>
          </a:xfrm>
        </p:grpSpPr>
        <p:sp>
          <p:nvSpPr>
            <p:cNvPr id="23" name="Freeform 23"/>
            <p:cNvSpPr/>
            <p:nvPr/>
          </p:nvSpPr>
          <p:spPr>
            <a:xfrm>
              <a:off x="0" y="0"/>
              <a:ext cx="348996" cy="1448689"/>
            </a:xfrm>
            <a:custGeom>
              <a:avLst/>
              <a:gdLst/>
              <a:ahLst/>
              <a:cxnLst/>
              <a:rect l="l" t="t" r="r" b="b"/>
              <a:pathLst>
                <a:path w="348996" h="1448689">
                  <a:moveTo>
                    <a:pt x="0" y="0"/>
                  </a:moveTo>
                  <a:lnTo>
                    <a:pt x="348996" y="0"/>
                  </a:lnTo>
                  <a:lnTo>
                    <a:pt x="348996" y="1448689"/>
                  </a:lnTo>
                  <a:lnTo>
                    <a:pt x="0" y="1448689"/>
                  </a:lnTo>
                  <a:close/>
                </a:path>
              </a:pathLst>
            </a:custGeom>
            <a:solidFill>
              <a:srgbClr val="002D84"/>
            </a:solidFill>
          </p:spPr>
          <p:txBody>
            <a:bodyPr/>
            <a:lstStyle/>
            <a:p>
              <a:endParaRPr lang="en-US" sz="1200"/>
            </a:p>
          </p:txBody>
        </p:sp>
      </p:grpSp>
      <p:grpSp>
        <p:nvGrpSpPr>
          <p:cNvPr id="24" name="Group 24"/>
          <p:cNvGrpSpPr>
            <a:grpSpLocks noChangeAspect="1"/>
          </p:cNvGrpSpPr>
          <p:nvPr/>
        </p:nvGrpSpPr>
        <p:grpSpPr>
          <a:xfrm rot="2547247">
            <a:off x="262448" y="5001251"/>
            <a:ext cx="405801" cy="2063177"/>
            <a:chOff x="0" y="0"/>
            <a:chExt cx="541068" cy="2750903"/>
          </a:xfrm>
        </p:grpSpPr>
        <p:sp>
          <p:nvSpPr>
            <p:cNvPr id="25" name="Freeform 25"/>
            <p:cNvSpPr/>
            <p:nvPr/>
          </p:nvSpPr>
          <p:spPr>
            <a:xfrm>
              <a:off x="0" y="0"/>
              <a:ext cx="541020" cy="2750947"/>
            </a:xfrm>
            <a:custGeom>
              <a:avLst/>
              <a:gdLst/>
              <a:ahLst/>
              <a:cxnLst/>
              <a:rect l="l" t="t" r="r" b="b"/>
              <a:pathLst>
                <a:path w="541020" h="2750947">
                  <a:moveTo>
                    <a:pt x="0" y="0"/>
                  </a:moveTo>
                  <a:lnTo>
                    <a:pt x="541020" y="0"/>
                  </a:lnTo>
                  <a:lnTo>
                    <a:pt x="541020" y="2750947"/>
                  </a:lnTo>
                  <a:lnTo>
                    <a:pt x="0" y="2750947"/>
                  </a:lnTo>
                  <a:close/>
                </a:path>
              </a:pathLst>
            </a:custGeom>
            <a:solidFill>
              <a:srgbClr val="002D84"/>
            </a:solidFill>
          </p:spPr>
          <p:txBody>
            <a:bodyPr/>
            <a:lstStyle/>
            <a:p>
              <a:endParaRPr lang="en-US" sz="1200"/>
            </a:p>
          </p:txBody>
        </p:sp>
      </p:grpSp>
      <p:grpSp>
        <p:nvGrpSpPr>
          <p:cNvPr id="26" name="Group 26"/>
          <p:cNvGrpSpPr>
            <a:grpSpLocks noChangeAspect="1"/>
          </p:cNvGrpSpPr>
          <p:nvPr/>
        </p:nvGrpSpPr>
        <p:grpSpPr>
          <a:xfrm>
            <a:off x="6336785" y="2255204"/>
            <a:ext cx="5666609" cy="3777627"/>
            <a:chOff x="0" y="0"/>
            <a:chExt cx="7555479" cy="5036837"/>
          </a:xfrm>
        </p:grpSpPr>
        <p:sp>
          <p:nvSpPr>
            <p:cNvPr id="27" name="Freeform 27"/>
            <p:cNvSpPr/>
            <p:nvPr/>
          </p:nvSpPr>
          <p:spPr>
            <a:xfrm>
              <a:off x="0" y="0"/>
              <a:ext cx="7555484" cy="5036820"/>
            </a:xfrm>
            <a:custGeom>
              <a:avLst/>
              <a:gdLst/>
              <a:ahLst/>
              <a:cxnLst/>
              <a:rect l="l" t="t" r="r" b="b"/>
              <a:pathLst>
                <a:path w="7555484" h="5036820">
                  <a:moveTo>
                    <a:pt x="856234" y="5036820"/>
                  </a:moveTo>
                  <a:cubicBezTo>
                    <a:pt x="383413" y="5036820"/>
                    <a:pt x="0" y="4653534"/>
                    <a:pt x="0" y="4180586"/>
                  </a:cubicBezTo>
                  <a:lnTo>
                    <a:pt x="25146" y="4180586"/>
                  </a:lnTo>
                  <a:lnTo>
                    <a:pt x="0" y="4180586"/>
                  </a:lnTo>
                  <a:lnTo>
                    <a:pt x="0" y="856234"/>
                  </a:lnTo>
                  <a:lnTo>
                    <a:pt x="25146" y="856234"/>
                  </a:lnTo>
                  <a:lnTo>
                    <a:pt x="0" y="856234"/>
                  </a:lnTo>
                  <a:cubicBezTo>
                    <a:pt x="0" y="383413"/>
                    <a:pt x="383413" y="0"/>
                    <a:pt x="856234" y="0"/>
                  </a:cubicBezTo>
                  <a:lnTo>
                    <a:pt x="856234" y="50292"/>
                  </a:lnTo>
                  <a:cubicBezTo>
                    <a:pt x="411099" y="50292"/>
                    <a:pt x="50292" y="411099"/>
                    <a:pt x="50292" y="856234"/>
                  </a:cubicBezTo>
                  <a:lnTo>
                    <a:pt x="50292" y="4180586"/>
                  </a:lnTo>
                  <a:cubicBezTo>
                    <a:pt x="50292" y="4625721"/>
                    <a:pt x="411226" y="4986655"/>
                    <a:pt x="856361" y="4986655"/>
                  </a:cubicBezTo>
                  <a:close/>
                  <a:moveTo>
                    <a:pt x="6699250" y="0"/>
                  </a:moveTo>
                  <a:cubicBezTo>
                    <a:pt x="7172198" y="0"/>
                    <a:pt x="7555484" y="383413"/>
                    <a:pt x="7555484" y="856234"/>
                  </a:cubicBezTo>
                  <a:lnTo>
                    <a:pt x="7530338" y="856234"/>
                  </a:lnTo>
                  <a:lnTo>
                    <a:pt x="7555484" y="856234"/>
                  </a:lnTo>
                  <a:lnTo>
                    <a:pt x="7555484" y="4180586"/>
                  </a:lnTo>
                  <a:lnTo>
                    <a:pt x="7530338" y="4180586"/>
                  </a:lnTo>
                  <a:lnTo>
                    <a:pt x="7555484" y="4180586"/>
                  </a:lnTo>
                  <a:cubicBezTo>
                    <a:pt x="7555484" y="4653534"/>
                    <a:pt x="7172071" y="5036820"/>
                    <a:pt x="6699250" y="5036820"/>
                  </a:cubicBezTo>
                  <a:lnTo>
                    <a:pt x="6699250" y="4986528"/>
                  </a:lnTo>
                  <a:cubicBezTo>
                    <a:pt x="7144385" y="4986528"/>
                    <a:pt x="7505319" y="4625594"/>
                    <a:pt x="7505319" y="4180459"/>
                  </a:cubicBezTo>
                  <a:lnTo>
                    <a:pt x="7505319" y="856234"/>
                  </a:lnTo>
                  <a:cubicBezTo>
                    <a:pt x="7505319" y="411099"/>
                    <a:pt x="7144385" y="50165"/>
                    <a:pt x="6699250" y="50165"/>
                  </a:cubicBezTo>
                  <a:close/>
                </a:path>
              </a:pathLst>
            </a:custGeom>
            <a:solidFill>
              <a:srgbClr val="002D84"/>
            </a:solidFill>
          </p:spPr>
          <p:txBody>
            <a:bodyPr/>
            <a:lstStyle/>
            <a:p>
              <a:endParaRPr lang="en-US" sz="1200"/>
            </a:p>
          </p:txBody>
        </p:sp>
      </p:grpSp>
      <p:grpSp>
        <p:nvGrpSpPr>
          <p:cNvPr id="31" name="Group 31"/>
          <p:cNvGrpSpPr>
            <a:grpSpLocks noChangeAspect="1"/>
          </p:cNvGrpSpPr>
          <p:nvPr/>
        </p:nvGrpSpPr>
        <p:grpSpPr>
          <a:xfrm rot="-10800000">
            <a:off x="6481455" y="411096"/>
            <a:ext cx="5343000" cy="1558465"/>
            <a:chOff x="0" y="0"/>
            <a:chExt cx="7124000" cy="2077953"/>
          </a:xfrm>
        </p:grpSpPr>
        <p:sp>
          <p:nvSpPr>
            <p:cNvPr id="32" name="Freeform 32"/>
            <p:cNvSpPr/>
            <p:nvPr/>
          </p:nvSpPr>
          <p:spPr>
            <a:xfrm>
              <a:off x="0" y="0"/>
              <a:ext cx="7123938" cy="2077974"/>
            </a:xfrm>
            <a:custGeom>
              <a:avLst/>
              <a:gdLst/>
              <a:ahLst/>
              <a:cxnLst/>
              <a:rect l="l" t="t" r="r" b="b"/>
              <a:pathLst>
                <a:path w="7123938" h="2077974">
                  <a:moveTo>
                    <a:pt x="7123938" y="0"/>
                  </a:moveTo>
                  <a:lnTo>
                    <a:pt x="599948" y="0"/>
                  </a:lnTo>
                  <a:lnTo>
                    <a:pt x="0" y="1038987"/>
                  </a:lnTo>
                  <a:lnTo>
                    <a:pt x="599948" y="2077974"/>
                  </a:lnTo>
                  <a:lnTo>
                    <a:pt x="7123938" y="2077974"/>
                  </a:lnTo>
                  <a:lnTo>
                    <a:pt x="6523990" y="1038987"/>
                  </a:lnTo>
                  <a:close/>
                </a:path>
              </a:pathLst>
            </a:custGeom>
            <a:solidFill>
              <a:srgbClr val="FFB717"/>
            </a:solidFill>
          </p:spPr>
          <p:txBody>
            <a:bodyPr/>
            <a:lstStyle/>
            <a:p>
              <a:endParaRPr lang="en-US" sz="1200"/>
            </a:p>
          </p:txBody>
        </p:sp>
      </p:grpSp>
      <p:sp>
        <p:nvSpPr>
          <p:cNvPr id="33" name="TextBox 33"/>
          <p:cNvSpPr txBox="1"/>
          <p:nvPr/>
        </p:nvSpPr>
        <p:spPr>
          <a:xfrm>
            <a:off x="1112162" y="849086"/>
            <a:ext cx="971595" cy="410369"/>
          </a:xfrm>
          <a:prstGeom prst="rect">
            <a:avLst/>
          </a:prstGeom>
        </p:spPr>
        <p:txBody>
          <a:bodyPr lIns="0" tIns="0" rIns="0" bIns="0" rtlCol="0" anchor="t">
            <a:spAutoFit/>
          </a:bodyPr>
          <a:lstStyle/>
          <a:p>
            <a:pPr algn="ctr">
              <a:lnSpc>
                <a:spcPts val="3243"/>
              </a:lnSpc>
            </a:pPr>
            <a:r>
              <a:rPr lang="en-US" sz="3003" spc="-156" dirty="0">
                <a:solidFill>
                  <a:srgbClr val="FFFFFF"/>
                </a:solidFill>
                <a:latin typeface="Carlito Bold"/>
              </a:rPr>
              <a:t> </a:t>
            </a:r>
          </a:p>
        </p:txBody>
      </p:sp>
      <p:sp>
        <p:nvSpPr>
          <p:cNvPr id="34" name="TextBox 34"/>
          <p:cNvSpPr txBox="1"/>
          <p:nvPr/>
        </p:nvSpPr>
        <p:spPr>
          <a:xfrm>
            <a:off x="1112162" y="2483804"/>
            <a:ext cx="4601485" cy="1487587"/>
          </a:xfrm>
          <a:prstGeom prst="rect">
            <a:avLst/>
          </a:prstGeom>
        </p:spPr>
        <p:txBody>
          <a:bodyPr wrap="square" lIns="0" tIns="0" rIns="0" bIns="0" rtlCol="0" anchor="t">
            <a:spAutoFit/>
          </a:bodyPr>
          <a:lstStyle/>
          <a:p>
            <a:pPr>
              <a:lnSpc>
                <a:spcPts val="5800"/>
              </a:lnSpc>
            </a:pPr>
            <a:r>
              <a:rPr lang="en-US" sz="5798" spc="277" dirty="0">
                <a:solidFill>
                  <a:srgbClr val="FFB718"/>
                </a:solidFill>
                <a:latin typeface="League Gothic Bold"/>
              </a:rPr>
              <a:t>What Sort of Actions?</a:t>
            </a:r>
          </a:p>
        </p:txBody>
      </p:sp>
      <p:sp>
        <p:nvSpPr>
          <p:cNvPr id="36" name="TextBox 36"/>
          <p:cNvSpPr txBox="1"/>
          <p:nvPr/>
        </p:nvSpPr>
        <p:spPr>
          <a:xfrm>
            <a:off x="6392180" y="2707720"/>
            <a:ext cx="5831563" cy="2872581"/>
          </a:xfrm>
          <a:prstGeom prst="rect">
            <a:avLst/>
          </a:prstGeom>
        </p:spPr>
        <p:txBody>
          <a:bodyPr wrap="square" lIns="0" tIns="0" rIns="0" bIns="0" rtlCol="0" anchor="t">
            <a:spAutoFit/>
          </a:bodyPr>
          <a:lstStyle/>
          <a:p>
            <a:pPr marL="480087" lvl="2" indent="-160029">
              <a:lnSpc>
                <a:spcPts val="2835"/>
              </a:lnSpc>
              <a:buFont typeface="Arial"/>
              <a:buChar char="⚬"/>
            </a:pPr>
            <a:r>
              <a:rPr lang="en-US" sz="2400" dirty="0">
                <a:solidFill>
                  <a:srgbClr val="1E376C"/>
                </a:solidFill>
                <a:latin typeface="Carlito"/>
              </a:rPr>
              <a:t>Collective grievance</a:t>
            </a:r>
          </a:p>
          <a:p>
            <a:pPr marL="480087" lvl="2" indent="-160029">
              <a:lnSpc>
                <a:spcPts val="2835"/>
              </a:lnSpc>
              <a:buFont typeface="Arial"/>
              <a:buChar char="⚬"/>
            </a:pPr>
            <a:r>
              <a:rPr lang="en-US" sz="2400" dirty="0">
                <a:solidFill>
                  <a:srgbClr val="1E376C"/>
                </a:solidFill>
                <a:latin typeface="Carlito"/>
              </a:rPr>
              <a:t>Button/ribbon/armbands</a:t>
            </a:r>
          </a:p>
          <a:p>
            <a:pPr marL="480087" lvl="2" indent="-160029">
              <a:lnSpc>
                <a:spcPts val="2835"/>
              </a:lnSpc>
              <a:buFont typeface="Arial"/>
              <a:buChar char="⚬"/>
            </a:pPr>
            <a:r>
              <a:rPr lang="en-US" sz="2400" dirty="0">
                <a:solidFill>
                  <a:srgbClr val="1E376C"/>
                </a:solidFill>
                <a:latin typeface="Carlito"/>
              </a:rPr>
              <a:t>Petition</a:t>
            </a:r>
          </a:p>
          <a:p>
            <a:pPr marL="480087" lvl="2" indent="-160029">
              <a:lnSpc>
                <a:spcPts val="2835"/>
              </a:lnSpc>
              <a:buFont typeface="Arial"/>
              <a:buChar char="⚬"/>
            </a:pPr>
            <a:r>
              <a:rPr lang="en-US" sz="2400" dirty="0">
                <a:solidFill>
                  <a:srgbClr val="1E376C"/>
                </a:solidFill>
                <a:latin typeface="Carlito"/>
              </a:rPr>
              <a:t>Rally</a:t>
            </a:r>
          </a:p>
          <a:p>
            <a:pPr marL="480087" lvl="2" indent="-160029">
              <a:lnSpc>
                <a:spcPts val="2835"/>
              </a:lnSpc>
              <a:buFont typeface="Arial"/>
              <a:buChar char="⚬"/>
            </a:pPr>
            <a:r>
              <a:rPr lang="en-US" sz="2400" dirty="0">
                <a:solidFill>
                  <a:srgbClr val="1E376C"/>
                </a:solidFill>
                <a:latin typeface="Carlito"/>
              </a:rPr>
              <a:t>March into work together</a:t>
            </a:r>
          </a:p>
          <a:p>
            <a:pPr marL="480087" lvl="2" indent="-160029">
              <a:lnSpc>
                <a:spcPts val="2835"/>
              </a:lnSpc>
              <a:buFont typeface="Arial"/>
              <a:buChar char="⚬"/>
            </a:pPr>
            <a:r>
              <a:rPr lang="en-US" sz="2400" dirty="0">
                <a:solidFill>
                  <a:srgbClr val="1E376C"/>
                </a:solidFill>
                <a:latin typeface="Carlito"/>
              </a:rPr>
              <a:t>Snow Jacket to Work Day</a:t>
            </a:r>
          </a:p>
          <a:p>
            <a:pPr marL="480087" lvl="2" indent="-160029">
              <a:lnSpc>
                <a:spcPts val="2835"/>
              </a:lnSpc>
              <a:buFont typeface="Arial"/>
              <a:buChar char="⚬"/>
            </a:pPr>
            <a:r>
              <a:rPr lang="en-US" sz="2400" dirty="0">
                <a:solidFill>
                  <a:srgbClr val="1E376C"/>
                </a:solidFill>
                <a:latin typeface="Carlito"/>
              </a:rPr>
              <a:t>“Stop Giving Your Staff the Cold Shoulder” Posters</a:t>
            </a:r>
          </a:p>
        </p:txBody>
      </p:sp>
      <p:pic>
        <p:nvPicPr>
          <p:cNvPr id="28" name="Picture 27" descr="A blue circle with yellow and white text and a road with a checkered flag&#10;&#10;Description automatically generated">
            <a:extLst>
              <a:ext uri="{FF2B5EF4-FFF2-40B4-BE49-F238E27FC236}">
                <a16:creationId xmlns:a16="http://schemas.microsoft.com/office/drawing/2014/main" id="{BB6E9D85-4754-5B34-D8A8-E21026976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662" y="5520265"/>
            <a:ext cx="1480633" cy="123859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B5F50-773E-6EB1-F870-E375A8F048F6}"/>
            </a:ext>
          </a:extLst>
        </p:cNvPr>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FC4CBA6B-D132-8C74-A368-4079FC12F462}"/>
              </a:ext>
            </a:extLst>
          </p:cNvPr>
          <p:cNvGraphicFramePr>
            <a:graphicFrameLocks noGrp="1"/>
          </p:cNvGraphicFramePr>
          <p:nvPr>
            <p:ph idx="1"/>
            <p:extLst>
              <p:ext uri="{D42A27DB-BD31-4B8C-83A1-F6EECF244321}">
                <p14:modId xmlns:p14="http://schemas.microsoft.com/office/powerpoint/2010/main" val="3502221828"/>
              </p:ext>
            </p:extLst>
          </p:nvPr>
        </p:nvGraphicFramePr>
        <p:xfrm>
          <a:off x="533400" y="1277939"/>
          <a:ext cx="6027057" cy="423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6A12E7E9-DB03-E5F7-D7F1-4618C0AA3246}"/>
              </a:ext>
            </a:extLst>
          </p:cNvPr>
          <p:cNvSpPr>
            <a:spLocks noGrp="1"/>
          </p:cNvSpPr>
          <p:nvPr>
            <p:ph type="title"/>
          </p:nvPr>
        </p:nvSpPr>
        <p:spPr>
          <a:xfrm>
            <a:off x="533400" y="342900"/>
            <a:ext cx="9654856" cy="935038"/>
          </a:xfrm>
        </p:spPr>
        <p:txBody>
          <a:bodyPr/>
          <a:lstStyle/>
          <a:p>
            <a:r>
              <a:rPr lang="en-US" dirty="0"/>
              <a:t>Stage Two: Implementation</a:t>
            </a:r>
          </a:p>
        </p:txBody>
      </p:sp>
      <p:sp>
        <p:nvSpPr>
          <p:cNvPr id="5" name="Text Placeholder 4">
            <a:extLst>
              <a:ext uri="{FF2B5EF4-FFF2-40B4-BE49-F238E27FC236}">
                <a16:creationId xmlns:a16="http://schemas.microsoft.com/office/drawing/2014/main" id="{E3938B32-E735-AD63-D954-616A8834AD68}"/>
              </a:ext>
            </a:extLst>
          </p:cNvPr>
          <p:cNvSpPr>
            <a:spLocks noGrp="1"/>
          </p:cNvSpPr>
          <p:nvPr>
            <p:ph type="body" sz="quarter" idx="11"/>
          </p:nvPr>
        </p:nvSpPr>
        <p:spPr/>
        <p:txBody>
          <a:bodyPr>
            <a:normAutofit fontScale="77500" lnSpcReduction="20000"/>
          </a:bodyPr>
          <a:lstStyle/>
          <a:p>
            <a:endParaRPr lang="en-US"/>
          </a:p>
        </p:txBody>
      </p:sp>
      <p:pic>
        <p:nvPicPr>
          <p:cNvPr id="8" name="Picture Placeholder 7" descr="Close-up of raised hands at office training with speaker out of focus in background">
            <a:extLst>
              <a:ext uri="{FF2B5EF4-FFF2-40B4-BE49-F238E27FC236}">
                <a16:creationId xmlns:a16="http://schemas.microsoft.com/office/drawing/2014/main" id="{56E8C15E-D8AE-67DB-F4C0-EB75680107BD}"/>
              </a:ext>
            </a:extLst>
          </p:cNvPr>
          <p:cNvPicPr>
            <a:picLocks noGrp="1" noChangeAspect="1"/>
          </p:cNvPicPr>
          <p:nvPr>
            <p:ph type="pic" sz="quarter" idx="10"/>
          </p:nvPr>
        </p:nvPicPr>
        <p:blipFill>
          <a:blip r:embed="rId8">
            <a:extLst>
              <a:ext uri="{28A0092B-C50C-407E-A947-70E740481C1C}">
                <a14:useLocalDpi xmlns:a14="http://schemas.microsoft.com/office/drawing/2010/main" val="0"/>
              </a:ext>
            </a:extLst>
          </a:blip>
          <a:srcRect l="10230" r="10230"/>
          <a:stretch>
            <a:fillRect/>
          </a:stretch>
        </p:blipFill>
        <p:spPr/>
      </p:pic>
      <p:pic>
        <p:nvPicPr>
          <p:cNvPr id="2" name="Picture 1" descr="A blue circle with yellow and white text and a road with a checkered flag&#10;&#10;Description automatically generated">
            <a:extLst>
              <a:ext uri="{FF2B5EF4-FFF2-40B4-BE49-F238E27FC236}">
                <a16:creationId xmlns:a16="http://schemas.microsoft.com/office/drawing/2014/main" id="{30D17BD6-6AF9-04AC-21B5-3F74935187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3526172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E1958-DA73-3BA9-0FD3-E4478C3AFFC5}"/>
            </a:ext>
          </a:extLst>
        </p:cNvPr>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3A6519E9-1FC6-0E64-638E-F2B6836010F8}"/>
              </a:ext>
            </a:extLst>
          </p:cNvPr>
          <p:cNvGraphicFramePr>
            <a:graphicFrameLocks noGrp="1"/>
          </p:cNvGraphicFramePr>
          <p:nvPr>
            <p:ph idx="1"/>
            <p:extLst>
              <p:ext uri="{D42A27DB-BD31-4B8C-83A1-F6EECF244321}">
                <p14:modId xmlns:p14="http://schemas.microsoft.com/office/powerpoint/2010/main" val="1322512031"/>
              </p:ext>
            </p:extLst>
          </p:nvPr>
        </p:nvGraphicFramePr>
        <p:xfrm>
          <a:off x="533400" y="1277939"/>
          <a:ext cx="6027057" cy="423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AF466872-5F39-FEC6-B749-449B56110C4E}"/>
              </a:ext>
            </a:extLst>
          </p:cNvPr>
          <p:cNvSpPr>
            <a:spLocks noGrp="1"/>
          </p:cNvSpPr>
          <p:nvPr>
            <p:ph type="title"/>
          </p:nvPr>
        </p:nvSpPr>
        <p:spPr>
          <a:xfrm>
            <a:off x="533400" y="342900"/>
            <a:ext cx="9654856" cy="935038"/>
          </a:xfrm>
        </p:spPr>
        <p:txBody>
          <a:bodyPr/>
          <a:lstStyle/>
          <a:p>
            <a:r>
              <a:rPr lang="en-US" dirty="0"/>
              <a:t>Setting the Room</a:t>
            </a:r>
          </a:p>
        </p:txBody>
      </p:sp>
      <p:sp>
        <p:nvSpPr>
          <p:cNvPr id="5" name="Text Placeholder 4">
            <a:extLst>
              <a:ext uri="{FF2B5EF4-FFF2-40B4-BE49-F238E27FC236}">
                <a16:creationId xmlns:a16="http://schemas.microsoft.com/office/drawing/2014/main" id="{C4170804-ABD0-12D3-45D7-B20B5B847634}"/>
              </a:ext>
            </a:extLst>
          </p:cNvPr>
          <p:cNvSpPr>
            <a:spLocks noGrp="1"/>
          </p:cNvSpPr>
          <p:nvPr>
            <p:ph type="body" sz="quarter" idx="11"/>
          </p:nvPr>
        </p:nvSpPr>
        <p:spPr/>
        <p:txBody>
          <a:bodyPr>
            <a:normAutofit fontScale="77500" lnSpcReduction="20000"/>
          </a:bodyPr>
          <a:lstStyle/>
          <a:p>
            <a:endParaRPr lang="en-US"/>
          </a:p>
        </p:txBody>
      </p:sp>
      <p:sp>
        <p:nvSpPr>
          <p:cNvPr id="3" name="Picture Placeholder 2">
            <a:extLst>
              <a:ext uri="{FF2B5EF4-FFF2-40B4-BE49-F238E27FC236}">
                <a16:creationId xmlns:a16="http://schemas.microsoft.com/office/drawing/2014/main" id="{1E7AEDE9-7088-A267-853B-552BAC6D9C5C}"/>
              </a:ext>
            </a:extLst>
          </p:cNvPr>
          <p:cNvSpPr>
            <a:spLocks noGrp="1"/>
          </p:cNvSpPr>
          <p:nvPr>
            <p:ph type="pic" sz="quarter" idx="10"/>
          </p:nvPr>
        </p:nvSpPr>
        <p:spPr>
          <a:ln w="31750">
            <a:solidFill>
              <a:schemeClr val="tx1"/>
            </a:solidFill>
          </a:ln>
        </p:spPr>
        <p:txBody>
          <a:bodyPr/>
          <a:lstStyle/>
          <a:p>
            <a:pPr marL="0" indent="0">
              <a:buNone/>
            </a:pPr>
            <a:r>
              <a:rPr lang="en-US" dirty="0"/>
              <a:t> </a:t>
            </a:r>
          </a:p>
        </p:txBody>
      </p:sp>
      <p:pic>
        <p:nvPicPr>
          <p:cNvPr id="17" name="Picture 16">
            <a:extLst>
              <a:ext uri="{FF2B5EF4-FFF2-40B4-BE49-F238E27FC236}">
                <a16:creationId xmlns:a16="http://schemas.microsoft.com/office/drawing/2014/main" id="{D636C4F0-3441-8D69-5B55-6B4FB7169904}"/>
              </a:ext>
            </a:extLst>
          </p:cNvPr>
          <p:cNvPicPr>
            <a:picLocks noChangeAspect="1"/>
          </p:cNvPicPr>
          <p:nvPr/>
        </p:nvPicPr>
        <p:blipFill>
          <a:blip r:embed="rId8"/>
          <a:stretch>
            <a:fillRect/>
          </a:stretch>
        </p:blipFill>
        <p:spPr>
          <a:xfrm>
            <a:off x="7566063" y="1310719"/>
            <a:ext cx="912427" cy="809133"/>
          </a:xfrm>
          <a:prstGeom prst="rect">
            <a:avLst/>
          </a:prstGeom>
        </p:spPr>
      </p:pic>
      <p:pic>
        <p:nvPicPr>
          <p:cNvPr id="19" name="Picture 18">
            <a:extLst>
              <a:ext uri="{FF2B5EF4-FFF2-40B4-BE49-F238E27FC236}">
                <a16:creationId xmlns:a16="http://schemas.microsoft.com/office/drawing/2014/main" id="{586DDB94-1376-A768-9AB0-56C254294E8B}"/>
              </a:ext>
            </a:extLst>
          </p:cNvPr>
          <p:cNvPicPr>
            <a:picLocks noChangeAspect="1"/>
          </p:cNvPicPr>
          <p:nvPr/>
        </p:nvPicPr>
        <p:blipFill>
          <a:blip r:embed="rId9"/>
          <a:stretch>
            <a:fillRect/>
          </a:stretch>
        </p:blipFill>
        <p:spPr>
          <a:xfrm rot="16200000">
            <a:off x="9152549" y="2845197"/>
            <a:ext cx="2500944" cy="2716762"/>
          </a:xfrm>
          <a:prstGeom prst="rect">
            <a:avLst/>
          </a:prstGeom>
        </p:spPr>
      </p:pic>
      <p:pic>
        <p:nvPicPr>
          <p:cNvPr id="23" name="Picture 22">
            <a:extLst>
              <a:ext uri="{FF2B5EF4-FFF2-40B4-BE49-F238E27FC236}">
                <a16:creationId xmlns:a16="http://schemas.microsoft.com/office/drawing/2014/main" id="{C1BB47F9-943B-C0C5-18FF-297E26811DD3}"/>
              </a:ext>
            </a:extLst>
          </p:cNvPr>
          <p:cNvPicPr>
            <a:picLocks noChangeAspect="1"/>
          </p:cNvPicPr>
          <p:nvPr/>
        </p:nvPicPr>
        <p:blipFill>
          <a:blip r:embed="rId10"/>
          <a:stretch>
            <a:fillRect/>
          </a:stretch>
        </p:blipFill>
        <p:spPr>
          <a:xfrm>
            <a:off x="7492783" y="2212976"/>
            <a:ext cx="1186398" cy="805056"/>
          </a:xfrm>
          <a:prstGeom prst="rect">
            <a:avLst/>
          </a:prstGeom>
        </p:spPr>
      </p:pic>
      <p:pic>
        <p:nvPicPr>
          <p:cNvPr id="25" name="Picture 24">
            <a:extLst>
              <a:ext uri="{FF2B5EF4-FFF2-40B4-BE49-F238E27FC236}">
                <a16:creationId xmlns:a16="http://schemas.microsoft.com/office/drawing/2014/main" id="{495BAF6A-1DAC-07BA-DC88-3F7AE821A203}"/>
              </a:ext>
            </a:extLst>
          </p:cNvPr>
          <p:cNvPicPr>
            <a:picLocks noChangeAspect="1"/>
          </p:cNvPicPr>
          <p:nvPr/>
        </p:nvPicPr>
        <p:blipFill>
          <a:blip r:embed="rId11"/>
          <a:stretch>
            <a:fillRect/>
          </a:stretch>
        </p:blipFill>
        <p:spPr>
          <a:xfrm>
            <a:off x="6981175" y="3111156"/>
            <a:ext cx="647700" cy="1962150"/>
          </a:xfrm>
          <a:prstGeom prst="rect">
            <a:avLst/>
          </a:prstGeom>
        </p:spPr>
      </p:pic>
      <p:pic>
        <p:nvPicPr>
          <p:cNvPr id="27" name="Picture 26">
            <a:extLst>
              <a:ext uri="{FF2B5EF4-FFF2-40B4-BE49-F238E27FC236}">
                <a16:creationId xmlns:a16="http://schemas.microsoft.com/office/drawing/2014/main" id="{6C9152E2-F9EC-C864-5A1B-FEFF481842FF}"/>
              </a:ext>
            </a:extLst>
          </p:cNvPr>
          <p:cNvPicPr>
            <a:picLocks noChangeAspect="1"/>
          </p:cNvPicPr>
          <p:nvPr/>
        </p:nvPicPr>
        <p:blipFill>
          <a:blip r:embed="rId12"/>
          <a:stretch>
            <a:fillRect/>
          </a:stretch>
        </p:blipFill>
        <p:spPr>
          <a:xfrm>
            <a:off x="9790798" y="1652611"/>
            <a:ext cx="543545" cy="549390"/>
          </a:xfrm>
          <a:prstGeom prst="rect">
            <a:avLst/>
          </a:prstGeom>
        </p:spPr>
      </p:pic>
      <p:pic>
        <p:nvPicPr>
          <p:cNvPr id="29" name="Picture 28">
            <a:extLst>
              <a:ext uri="{FF2B5EF4-FFF2-40B4-BE49-F238E27FC236}">
                <a16:creationId xmlns:a16="http://schemas.microsoft.com/office/drawing/2014/main" id="{25FD64BE-67E1-7DDD-12D3-84FEC585DED1}"/>
              </a:ext>
            </a:extLst>
          </p:cNvPr>
          <p:cNvPicPr>
            <a:picLocks noChangeAspect="1"/>
          </p:cNvPicPr>
          <p:nvPr/>
        </p:nvPicPr>
        <p:blipFill>
          <a:blip r:embed="rId13"/>
          <a:stretch>
            <a:fillRect/>
          </a:stretch>
        </p:blipFill>
        <p:spPr>
          <a:xfrm>
            <a:off x="8852475" y="1299342"/>
            <a:ext cx="2606765" cy="336606"/>
          </a:xfrm>
          <a:prstGeom prst="rect">
            <a:avLst/>
          </a:prstGeom>
        </p:spPr>
      </p:pic>
      <p:pic>
        <p:nvPicPr>
          <p:cNvPr id="31" name="Picture 30">
            <a:extLst>
              <a:ext uri="{FF2B5EF4-FFF2-40B4-BE49-F238E27FC236}">
                <a16:creationId xmlns:a16="http://schemas.microsoft.com/office/drawing/2014/main" id="{9D48D5CF-955F-7297-589E-D0A69AE1923D}"/>
              </a:ext>
            </a:extLst>
          </p:cNvPr>
          <p:cNvPicPr>
            <a:picLocks noChangeAspect="1"/>
          </p:cNvPicPr>
          <p:nvPr/>
        </p:nvPicPr>
        <p:blipFill>
          <a:blip r:embed="rId14"/>
          <a:stretch>
            <a:fillRect/>
          </a:stretch>
        </p:blipFill>
        <p:spPr>
          <a:xfrm>
            <a:off x="9732042" y="2083278"/>
            <a:ext cx="912427" cy="600064"/>
          </a:xfrm>
          <a:prstGeom prst="rect">
            <a:avLst/>
          </a:prstGeom>
        </p:spPr>
      </p:pic>
      <p:sp>
        <p:nvSpPr>
          <p:cNvPr id="32" name="TextBox 31">
            <a:extLst>
              <a:ext uri="{FF2B5EF4-FFF2-40B4-BE49-F238E27FC236}">
                <a16:creationId xmlns:a16="http://schemas.microsoft.com/office/drawing/2014/main" id="{226A4F5B-38F3-FE70-72C4-4C5DFC904E42}"/>
              </a:ext>
            </a:extLst>
          </p:cNvPr>
          <p:cNvSpPr txBox="1"/>
          <p:nvPr/>
        </p:nvSpPr>
        <p:spPr>
          <a:xfrm>
            <a:off x="7628875" y="2265407"/>
            <a:ext cx="822024" cy="369332"/>
          </a:xfrm>
          <a:prstGeom prst="rect">
            <a:avLst/>
          </a:prstGeom>
          <a:noFill/>
        </p:spPr>
        <p:txBody>
          <a:bodyPr wrap="square" rtlCol="0">
            <a:spAutoFit/>
          </a:bodyPr>
          <a:lstStyle/>
          <a:p>
            <a:r>
              <a:rPr lang="en-US" dirty="0"/>
              <a:t>Sign-in</a:t>
            </a:r>
          </a:p>
        </p:txBody>
      </p:sp>
      <p:sp>
        <p:nvSpPr>
          <p:cNvPr id="33" name="TextBox 32">
            <a:extLst>
              <a:ext uri="{FF2B5EF4-FFF2-40B4-BE49-F238E27FC236}">
                <a16:creationId xmlns:a16="http://schemas.microsoft.com/office/drawing/2014/main" id="{3CF8E24D-B4C3-25D2-7657-E461D922B6B1}"/>
              </a:ext>
            </a:extLst>
          </p:cNvPr>
          <p:cNvSpPr txBox="1"/>
          <p:nvPr/>
        </p:nvSpPr>
        <p:spPr>
          <a:xfrm>
            <a:off x="6995971" y="4360985"/>
            <a:ext cx="701807" cy="369332"/>
          </a:xfrm>
          <a:prstGeom prst="rect">
            <a:avLst/>
          </a:prstGeom>
          <a:noFill/>
        </p:spPr>
        <p:txBody>
          <a:bodyPr wrap="square" rtlCol="0">
            <a:spAutoFit/>
          </a:bodyPr>
          <a:lstStyle/>
          <a:p>
            <a:r>
              <a:rPr lang="en-US" dirty="0"/>
              <a:t>Food</a:t>
            </a:r>
          </a:p>
        </p:txBody>
      </p:sp>
      <p:sp>
        <p:nvSpPr>
          <p:cNvPr id="34" name="TextBox 33">
            <a:extLst>
              <a:ext uri="{FF2B5EF4-FFF2-40B4-BE49-F238E27FC236}">
                <a16:creationId xmlns:a16="http://schemas.microsoft.com/office/drawing/2014/main" id="{14F72116-83FE-2BDB-C4DA-C9CE95598667}"/>
              </a:ext>
            </a:extLst>
          </p:cNvPr>
          <p:cNvSpPr txBox="1"/>
          <p:nvPr/>
        </p:nvSpPr>
        <p:spPr>
          <a:xfrm>
            <a:off x="6981175" y="3470637"/>
            <a:ext cx="832278" cy="369332"/>
          </a:xfrm>
          <a:prstGeom prst="rect">
            <a:avLst/>
          </a:prstGeom>
          <a:noFill/>
        </p:spPr>
        <p:txBody>
          <a:bodyPr wrap="square" rtlCol="0">
            <a:spAutoFit/>
          </a:bodyPr>
          <a:lstStyle/>
          <a:p>
            <a:r>
              <a:rPr lang="en-US" dirty="0"/>
              <a:t>Flyers</a:t>
            </a:r>
          </a:p>
        </p:txBody>
      </p:sp>
      <p:pic>
        <p:nvPicPr>
          <p:cNvPr id="2" name="Picture 1" descr="A blue circle with yellow and white text and a road with a checkered flag&#10;&#10;Description automatically generated">
            <a:extLst>
              <a:ext uri="{FF2B5EF4-FFF2-40B4-BE49-F238E27FC236}">
                <a16:creationId xmlns:a16="http://schemas.microsoft.com/office/drawing/2014/main" id="{E10A54A1-9852-A594-5BEF-CC017EA5D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2060109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942488">
            <a:off x="-1202630" y="-280206"/>
            <a:ext cx="1653129" cy="1653129"/>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25303C"/>
            </a:solidFill>
          </p:spPr>
          <p:txBody>
            <a:bodyPr/>
            <a:lstStyle/>
            <a:p>
              <a:endParaRPr lang="en-US" sz="1200"/>
            </a:p>
          </p:txBody>
        </p:sp>
        <p:sp>
          <p:nvSpPr>
            <p:cNvPr id="4" name="TextBox 4"/>
            <p:cNvSpPr txBox="1"/>
            <p:nvPr/>
          </p:nvSpPr>
          <p:spPr>
            <a:xfrm>
              <a:off x="0" y="-57150"/>
              <a:ext cx="812800" cy="86995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rot="-2256716">
            <a:off x="11770070" y="-358310"/>
            <a:ext cx="1688217" cy="1873754"/>
            <a:chOff x="0" y="0"/>
            <a:chExt cx="812800" cy="902128"/>
          </a:xfrm>
        </p:grpSpPr>
        <p:sp>
          <p:nvSpPr>
            <p:cNvPr id="6" name="Freeform 6"/>
            <p:cNvSpPr/>
            <p:nvPr/>
          </p:nvSpPr>
          <p:spPr>
            <a:xfrm>
              <a:off x="0" y="0"/>
              <a:ext cx="812800" cy="902128"/>
            </a:xfrm>
            <a:custGeom>
              <a:avLst/>
              <a:gdLst/>
              <a:ahLst/>
              <a:cxnLst/>
              <a:rect l="l" t="t" r="r" b="b"/>
              <a:pathLst>
                <a:path w="812800" h="902128">
                  <a:moveTo>
                    <a:pt x="0" y="0"/>
                  </a:moveTo>
                  <a:lnTo>
                    <a:pt x="812800" y="0"/>
                  </a:lnTo>
                  <a:lnTo>
                    <a:pt x="812800" y="902128"/>
                  </a:lnTo>
                  <a:lnTo>
                    <a:pt x="0" y="902128"/>
                  </a:lnTo>
                  <a:close/>
                </a:path>
              </a:pathLst>
            </a:custGeom>
            <a:solidFill>
              <a:srgbClr val="25303C"/>
            </a:solidFill>
          </p:spPr>
          <p:txBody>
            <a:bodyPr/>
            <a:lstStyle/>
            <a:p>
              <a:endParaRPr lang="en-US" sz="1200"/>
            </a:p>
          </p:txBody>
        </p:sp>
        <p:sp>
          <p:nvSpPr>
            <p:cNvPr id="7" name="TextBox 7"/>
            <p:cNvSpPr txBox="1"/>
            <p:nvPr/>
          </p:nvSpPr>
          <p:spPr>
            <a:xfrm>
              <a:off x="0" y="-57150"/>
              <a:ext cx="812800" cy="959278"/>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rot="7701372">
            <a:off x="-3811365" y="2442840"/>
            <a:ext cx="5956749" cy="452765"/>
            <a:chOff x="0" y="0"/>
            <a:chExt cx="3383754" cy="257195"/>
          </a:xfrm>
        </p:grpSpPr>
        <p:sp>
          <p:nvSpPr>
            <p:cNvPr id="9" name="Freeform 9"/>
            <p:cNvSpPr/>
            <p:nvPr/>
          </p:nvSpPr>
          <p:spPr>
            <a:xfrm>
              <a:off x="0" y="0"/>
              <a:ext cx="3383754" cy="257195"/>
            </a:xfrm>
            <a:custGeom>
              <a:avLst/>
              <a:gdLst/>
              <a:ahLst/>
              <a:cxnLst/>
              <a:rect l="l" t="t" r="r" b="b"/>
              <a:pathLst>
                <a:path w="3383754" h="257195">
                  <a:moveTo>
                    <a:pt x="3180554" y="0"/>
                  </a:moveTo>
                  <a:lnTo>
                    <a:pt x="0" y="0"/>
                  </a:lnTo>
                  <a:lnTo>
                    <a:pt x="203200" y="257195"/>
                  </a:lnTo>
                  <a:lnTo>
                    <a:pt x="3383754" y="257195"/>
                  </a:lnTo>
                  <a:lnTo>
                    <a:pt x="3180554" y="0"/>
                  </a:lnTo>
                  <a:close/>
                </a:path>
              </a:pathLst>
            </a:custGeom>
            <a:solidFill>
              <a:srgbClr val="ED9B0F"/>
            </a:solidFill>
          </p:spPr>
          <p:txBody>
            <a:bodyPr/>
            <a:lstStyle/>
            <a:p>
              <a:endParaRPr lang="en-US" sz="1200"/>
            </a:p>
          </p:txBody>
        </p:sp>
        <p:sp>
          <p:nvSpPr>
            <p:cNvPr id="10" name="TextBox 10"/>
            <p:cNvSpPr txBox="1"/>
            <p:nvPr/>
          </p:nvSpPr>
          <p:spPr>
            <a:xfrm>
              <a:off x="101600" y="-57150"/>
              <a:ext cx="3180554" cy="314345"/>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rot="-7620733">
            <a:off x="-1409483" y="-822266"/>
            <a:ext cx="3017493" cy="463989"/>
            <a:chOff x="0" y="0"/>
            <a:chExt cx="1753843" cy="269682"/>
          </a:xfrm>
        </p:grpSpPr>
        <p:sp>
          <p:nvSpPr>
            <p:cNvPr id="12" name="Freeform 12"/>
            <p:cNvSpPr/>
            <p:nvPr/>
          </p:nvSpPr>
          <p:spPr>
            <a:xfrm>
              <a:off x="0" y="0"/>
              <a:ext cx="1753843" cy="269682"/>
            </a:xfrm>
            <a:custGeom>
              <a:avLst/>
              <a:gdLst/>
              <a:ahLst/>
              <a:cxnLst/>
              <a:rect l="l" t="t" r="r" b="b"/>
              <a:pathLst>
                <a:path w="1753843" h="269682">
                  <a:moveTo>
                    <a:pt x="203200" y="0"/>
                  </a:moveTo>
                  <a:lnTo>
                    <a:pt x="1753843" y="0"/>
                  </a:lnTo>
                  <a:lnTo>
                    <a:pt x="1550643" y="269682"/>
                  </a:lnTo>
                  <a:lnTo>
                    <a:pt x="0" y="269682"/>
                  </a:lnTo>
                  <a:lnTo>
                    <a:pt x="203200" y="0"/>
                  </a:lnTo>
                  <a:close/>
                </a:path>
              </a:pathLst>
            </a:custGeom>
            <a:solidFill>
              <a:srgbClr val="FFBC00"/>
            </a:solidFill>
          </p:spPr>
          <p:txBody>
            <a:bodyPr/>
            <a:lstStyle/>
            <a:p>
              <a:endParaRPr lang="en-US" sz="1200"/>
            </a:p>
          </p:txBody>
        </p:sp>
        <p:sp>
          <p:nvSpPr>
            <p:cNvPr id="13" name="TextBox 13"/>
            <p:cNvSpPr txBox="1"/>
            <p:nvPr/>
          </p:nvSpPr>
          <p:spPr>
            <a:xfrm>
              <a:off x="101600" y="-57150"/>
              <a:ext cx="1550643" cy="326832"/>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rot="3129624">
            <a:off x="9740130" y="3078900"/>
            <a:ext cx="7599306" cy="473301"/>
            <a:chOff x="0" y="0"/>
            <a:chExt cx="4410427" cy="274691"/>
          </a:xfrm>
        </p:grpSpPr>
        <p:sp>
          <p:nvSpPr>
            <p:cNvPr id="15" name="Freeform 15"/>
            <p:cNvSpPr/>
            <p:nvPr/>
          </p:nvSpPr>
          <p:spPr>
            <a:xfrm>
              <a:off x="0" y="0"/>
              <a:ext cx="4410427" cy="274691"/>
            </a:xfrm>
            <a:custGeom>
              <a:avLst/>
              <a:gdLst/>
              <a:ahLst/>
              <a:cxnLst/>
              <a:rect l="l" t="t" r="r" b="b"/>
              <a:pathLst>
                <a:path w="4410427" h="274691">
                  <a:moveTo>
                    <a:pt x="203200" y="0"/>
                  </a:moveTo>
                  <a:lnTo>
                    <a:pt x="4410427" y="0"/>
                  </a:lnTo>
                  <a:lnTo>
                    <a:pt x="4207227" y="274691"/>
                  </a:lnTo>
                  <a:lnTo>
                    <a:pt x="0" y="274691"/>
                  </a:lnTo>
                  <a:lnTo>
                    <a:pt x="203200" y="0"/>
                  </a:lnTo>
                  <a:close/>
                </a:path>
              </a:pathLst>
            </a:custGeom>
            <a:solidFill>
              <a:srgbClr val="ED9B0F"/>
            </a:solidFill>
          </p:spPr>
          <p:txBody>
            <a:bodyPr/>
            <a:lstStyle/>
            <a:p>
              <a:endParaRPr lang="en-US" sz="1200"/>
            </a:p>
          </p:txBody>
        </p:sp>
        <p:sp>
          <p:nvSpPr>
            <p:cNvPr id="16" name="TextBox 16"/>
            <p:cNvSpPr txBox="1"/>
            <p:nvPr/>
          </p:nvSpPr>
          <p:spPr>
            <a:xfrm>
              <a:off x="101600" y="-57150"/>
              <a:ext cx="4207227" cy="331841"/>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rot="-3233192">
            <a:off x="10676052" y="-687943"/>
            <a:ext cx="2608381" cy="469361"/>
            <a:chOff x="0" y="0"/>
            <a:chExt cx="1479869" cy="266293"/>
          </a:xfrm>
        </p:grpSpPr>
        <p:sp>
          <p:nvSpPr>
            <p:cNvPr id="18" name="Freeform 18"/>
            <p:cNvSpPr/>
            <p:nvPr/>
          </p:nvSpPr>
          <p:spPr>
            <a:xfrm>
              <a:off x="0" y="0"/>
              <a:ext cx="1479869" cy="266293"/>
            </a:xfrm>
            <a:custGeom>
              <a:avLst/>
              <a:gdLst/>
              <a:ahLst/>
              <a:cxnLst/>
              <a:rect l="l" t="t" r="r" b="b"/>
              <a:pathLst>
                <a:path w="1479869" h="266293">
                  <a:moveTo>
                    <a:pt x="1276669" y="0"/>
                  </a:moveTo>
                  <a:lnTo>
                    <a:pt x="0" y="0"/>
                  </a:lnTo>
                  <a:lnTo>
                    <a:pt x="203200" y="266293"/>
                  </a:lnTo>
                  <a:lnTo>
                    <a:pt x="1479869" y="266293"/>
                  </a:lnTo>
                  <a:lnTo>
                    <a:pt x="1276669" y="0"/>
                  </a:lnTo>
                  <a:close/>
                </a:path>
              </a:pathLst>
            </a:custGeom>
            <a:solidFill>
              <a:srgbClr val="FFBC00"/>
            </a:solidFill>
          </p:spPr>
          <p:txBody>
            <a:bodyPr/>
            <a:lstStyle/>
            <a:p>
              <a:endParaRPr lang="en-US" sz="1200"/>
            </a:p>
          </p:txBody>
        </p:sp>
        <p:sp>
          <p:nvSpPr>
            <p:cNvPr id="19" name="TextBox 19"/>
            <p:cNvSpPr txBox="1"/>
            <p:nvPr/>
          </p:nvSpPr>
          <p:spPr>
            <a:xfrm>
              <a:off x="101600" y="-57150"/>
              <a:ext cx="1276669" cy="323443"/>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a:off x="6462020" y="2465944"/>
            <a:ext cx="5044180" cy="3706257"/>
            <a:chOff x="0" y="0"/>
            <a:chExt cx="1992762" cy="1464200"/>
          </a:xfrm>
        </p:grpSpPr>
        <p:sp>
          <p:nvSpPr>
            <p:cNvPr id="21" name="Freeform 21"/>
            <p:cNvSpPr/>
            <p:nvPr/>
          </p:nvSpPr>
          <p:spPr>
            <a:xfrm>
              <a:off x="0" y="0"/>
              <a:ext cx="1992762" cy="1464200"/>
            </a:xfrm>
            <a:custGeom>
              <a:avLst/>
              <a:gdLst/>
              <a:ahLst/>
              <a:cxnLst/>
              <a:rect l="l" t="t" r="r" b="b"/>
              <a:pathLst>
                <a:path w="1992762" h="1464200">
                  <a:moveTo>
                    <a:pt x="0" y="0"/>
                  </a:moveTo>
                  <a:lnTo>
                    <a:pt x="1992762" y="0"/>
                  </a:lnTo>
                  <a:lnTo>
                    <a:pt x="1992762" y="1464200"/>
                  </a:lnTo>
                  <a:lnTo>
                    <a:pt x="0" y="1464200"/>
                  </a:lnTo>
                  <a:close/>
                </a:path>
              </a:pathLst>
            </a:custGeom>
            <a:solidFill>
              <a:srgbClr val="25303C"/>
            </a:solidFill>
          </p:spPr>
          <p:txBody>
            <a:bodyPr/>
            <a:lstStyle/>
            <a:p>
              <a:endParaRPr lang="en-US" sz="1200"/>
            </a:p>
          </p:txBody>
        </p:sp>
        <p:sp>
          <p:nvSpPr>
            <p:cNvPr id="22" name="TextBox 22"/>
            <p:cNvSpPr txBox="1"/>
            <p:nvPr/>
          </p:nvSpPr>
          <p:spPr>
            <a:xfrm>
              <a:off x="0" y="-57150"/>
              <a:ext cx="1992762" cy="1521350"/>
            </a:xfrm>
            <a:prstGeom prst="rect">
              <a:avLst/>
            </a:prstGeom>
          </p:spPr>
          <p:txBody>
            <a:bodyPr lIns="33867" tIns="33867" rIns="33867" bIns="33867" rtlCol="0" anchor="ctr"/>
            <a:lstStyle/>
            <a:p>
              <a:pPr algn="ctr">
                <a:lnSpc>
                  <a:spcPts val="1773"/>
                </a:lnSpc>
              </a:pPr>
              <a:endParaRPr sz="1200"/>
            </a:p>
          </p:txBody>
        </p:sp>
      </p:grpSp>
      <p:grpSp>
        <p:nvGrpSpPr>
          <p:cNvPr id="23" name="Group 23"/>
          <p:cNvGrpSpPr/>
          <p:nvPr/>
        </p:nvGrpSpPr>
        <p:grpSpPr>
          <a:xfrm>
            <a:off x="685800" y="2465944"/>
            <a:ext cx="5044180" cy="3706257"/>
            <a:chOff x="0" y="0"/>
            <a:chExt cx="1992762" cy="1464200"/>
          </a:xfrm>
        </p:grpSpPr>
        <p:sp>
          <p:nvSpPr>
            <p:cNvPr id="24" name="Freeform 24"/>
            <p:cNvSpPr/>
            <p:nvPr/>
          </p:nvSpPr>
          <p:spPr>
            <a:xfrm>
              <a:off x="0" y="0"/>
              <a:ext cx="1992762" cy="1464200"/>
            </a:xfrm>
            <a:custGeom>
              <a:avLst/>
              <a:gdLst/>
              <a:ahLst/>
              <a:cxnLst/>
              <a:rect l="l" t="t" r="r" b="b"/>
              <a:pathLst>
                <a:path w="1992762" h="1464200">
                  <a:moveTo>
                    <a:pt x="0" y="0"/>
                  </a:moveTo>
                  <a:lnTo>
                    <a:pt x="1992762" y="0"/>
                  </a:lnTo>
                  <a:lnTo>
                    <a:pt x="1992762" y="1464200"/>
                  </a:lnTo>
                  <a:lnTo>
                    <a:pt x="0" y="1464200"/>
                  </a:lnTo>
                  <a:close/>
                </a:path>
              </a:pathLst>
            </a:custGeom>
            <a:solidFill>
              <a:srgbClr val="25303C"/>
            </a:solidFill>
          </p:spPr>
          <p:txBody>
            <a:bodyPr/>
            <a:lstStyle/>
            <a:p>
              <a:endParaRPr lang="en-US" sz="1200"/>
            </a:p>
          </p:txBody>
        </p:sp>
        <p:sp>
          <p:nvSpPr>
            <p:cNvPr id="25" name="TextBox 25"/>
            <p:cNvSpPr txBox="1"/>
            <p:nvPr/>
          </p:nvSpPr>
          <p:spPr>
            <a:xfrm>
              <a:off x="0" y="-57150"/>
              <a:ext cx="1992762" cy="1521350"/>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a:off x="2267528" y="1657819"/>
            <a:ext cx="1880725" cy="1616248"/>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a:ln w="114300" cap="sq">
              <a:solidFill>
                <a:srgbClr val="25303C"/>
              </a:solidFill>
              <a:prstDash val="solid"/>
              <a:miter/>
            </a:ln>
          </p:spPr>
          <p:txBody>
            <a:bodyPr/>
            <a:lstStyle/>
            <a:p>
              <a:endParaRPr lang="en-US" sz="1200"/>
            </a:p>
          </p:txBody>
        </p:sp>
        <p:sp>
          <p:nvSpPr>
            <p:cNvPr id="28" name="TextBox 28"/>
            <p:cNvSpPr txBox="1"/>
            <p:nvPr/>
          </p:nvSpPr>
          <p:spPr>
            <a:xfrm>
              <a:off x="114300" y="-57150"/>
              <a:ext cx="584200" cy="755650"/>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8043748" y="1657819"/>
            <a:ext cx="1880725" cy="1616248"/>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a:ln w="114300" cap="sq">
              <a:solidFill>
                <a:srgbClr val="25303C"/>
              </a:solidFill>
              <a:prstDash val="solid"/>
              <a:miter/>
            </a:ln>
          </p:spPr>
          <p:txBody>
            <a:bodyPr/>
            <a:lstStyle/>
            <a:p>
              <a:endParaRPr lang="en-US" sz="1200"/>
            </a:p>
          </p:txBody>
        </p:sp>
        <p:sp>
          <p:nvSpPr>
            <p:cNvPr id="31" name="TextBox 31"/>
            <p:cNvSpPr txBox="1"/>
            <p:nvPr/>
          </p:nvSpPr>
          <p:spPr>
            <a:xfrm>
              <a:off x="114300" y="-57150"/>
              <a:ext cx="584200" cy="755650"/>
            </a:xfrm>
            <a:prstGeom prst="rect">
              <a:avLst/>
            </a:prstGeom>
          </p:spPr>
          <p:txBody>
            <a:bodyPr lIns="33867" tIns="33867" rIns="33867" bIns="33867" rtlCol="0" anchor="ctr"/>
            <a:lstStyle/>
            <a:p>
              <a:pPr algn="ctr">
                <a:lnSpc>
                  <a:spcPts val="1773"/>
                </a:lnSpc>
              </a:pPr>
              <a:endParaRPr sz="1200"/>
            </a:p>
          </p:txBody>
        </p:sp>
      </p:grpSp>
      <p:sp>
        <p:nvSpPr>
          <p:cNvPr id="32" name="Freeform 32"/>
          <p:cNvSpPr/>
          <p:nvPr/>
        </p:nvSpPr>
        <p:spPr>
          <a:xfrm>
            <a:off x="8495127" y="2126322"/>
            <a:ext cx="977967" cy="679243"/>
          </a:xfrm>
          <a:custGeom>
            <a:avLst/>
            <a:gdLst/>
            <a:ahLst/>
            <a:cxnLst/>
            <a:rect l="l" t="t" r="r" b="b"/>
            <a:pathLst>
              <a:path w="1466951" h="1018864">
                <a:moveTo>
                  <a:pt x="0" y="0"/>
                </a:moveTo>
                <a:lnTo>
                  <a:pt x="1466951" y="0"/>
                </a:lnTo>
                <a:lnTo>
                  <a:pt x="1466951" y="1018864"/>
                </a:lnTo>
                <a:lnTo>
                  <a:pt x="0" y="10188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33" name="Freeform 33"/>
          <p:cNvSpPr/>
          <p:nvPr/>
        </p:nvSpPr>
        <p:spPr>
          <a:xfrm>
            <a:off x="2666669" y="1934193"/>
            <a:ext cx="1082443" cy="1063500"/>
          </a:xfrm>
          <a:custGeom>
            <a:avLst/>
            <a:gdLst/>
            <a:ahLst/>
            <a:cxnLst/>
            <a:rect l="l" t="t" r="r" b="b"/>
            <a:pathLst>
              <a:path w="1623664" h="1595250">
                <a:moveTo>
                  <a:pt x="0" y="0"/>
                </a:moveTo>
                <a:lnTo>
                  <a:pt x="1623664" y="0"/>
                </a:lnTo>
                <a:lnTo>
                  <a:pt x="1623664" y="1595250"/>
                </a:lnTo>
                <a:lnTo>
                  <a:pt x="0" y="15952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34" name="TextBox 34"/>
          <p:cNvSpPr txBox="1"/>
          <p:nvPr/>
        </p:nvSpPr>
        <p:spPr>
          <a:xfrm>
            <a:off x="2267528" y="679450"/>
            <a:ext cx="7656945" cy="436017"/>
          </a:xfrm>
          <a:prstGeom prst="rect">
            <a:avLst/>
          </a:prstGeom>
        </p:spPr>
        <p:txBody>
          <a:bodyPr lIns="0" tIns="0" rIns="0" bIns="0" rtlCol="0" anchor="t">
            <a:spAutoFit/>
          </a:bodyPr>
          <a:lstStyle/>
          <a:p>
            <a:pPr algn="ctr">
              <a:lnSpc>
                <a:spcPts val="3390"/>
              </a:lnSpc>
            </a:pPr>
            <a:r>
              <a:rPr lang="en-US" sz="2999" spc="-89">
                <a:solidFill>
                  <a:srgbClr val="000000"/>
                </a:solidFill>
                <a:latin typeface="Poppins Bold"/>
              </a:rPr>
              <a:t>HOW WE EXPLAIN  THE UNION</a:t>
            </a:r>
          </a:p>
        </p:txBody>
      </p:sp>
      <p:sp>
        <p:nvSpPr>
          <p:cNvPr id="35" name="TextBox 35"/>
          <p:cNvSpPr txBox="1"/>
          <p:nvPr/>
        </p:nvSpPr>
        <p:spPr>
          <a:xfrm>
            <a:off x="1662639" y="3441701"/>
            <a:ext cx="3196760" cy="333425"/>
          </a:xfrm>
          <a:prstGeom prst="rect">
            <a:avLst/>
          </a:prstGeom>
        </p:spPr>
        <p:txBody>
          <a:bodyPr lIns="0" tIns="0" rIns="0" bIns="0" rtlCol="0" anchor="t">
            <a:spAutoFit/>
          </a:bodyPr>
          <a:lstStyle/>
          <a:p>
            <a:pPr algn="ctr">
              <a:lnSpc>
                <a:spcPts val="2637"/>
              </a:lnSpc>
            </a:pPr>
            <a:r>
              <a:rPr lang="en-US" sz="2333" spc="-70">
                <a:solidFill>
                  <a:srgbClr val="FFFFFF"/>
                </a:solidFill>
                <a:latin typeface="Poppins Bold"/>
              </a:rPr>
              <a:t>SERVICE MODEL</a:t>
            </a:r>
          </a:p>
        </p:txBody>
      </p:sp>
      <p:sp>
        <p:nvSpPr>
          <p:cNvPr id="36" name="TextBox 36"/>
          <p:cNvSpPr txBox="1"/>
          <p:nvPr/>
        </p:nvSpPr>
        <p:spPr>
          <a:xfrm>
            <a:off x="7438859" y="3441701"/>
            <a:ext cx="3196760" cy="333425"/>
          </a:xfrm>
          <a:prstGeom prst="rect">
            <a:avLst/>
          </a:prstGeom>
        </p:spPr>
        <p:txBody>
          <a:bodyPr lIns="0" tIns="0" rIns="0" bIns="0" rtlCol="0" anchor="t">
            <a:spAutoFit/>
          </a:bodyPr>
          <a:lstStyle/>
          <a:p>
            <a:pPr algn="ctr">
              <a:lnSpc>
                <a:spcPts val="2637"/>
              </a:lnSpc>
            </a:pPr>
            <a:r>
              <a:rPr lang="en-US" sz="2333" spc="-70">
                <a:solidFill>
                  <a:srgbClr val="FFFFFF"/>
                </a:solidFill>
                <a:latin typeface="Poppins Bold"/>
              </a:rPr>
              <a:t>ORGANIZING MODEL</a:t>
            </a:r>
          </a:p>
        </p:txBody>
      </p:sp>
      <p:sp>
        <p:nvSpPr>
          <p:cNvPr id="37" name="TextBox 37"/>
          <p:cNvSpPr txBox="1"/>
          <p:nvPr/>
        </p:nvSpPr>
        <p:spPr>
          <a:xfrm>
            <a:off x="1019769" y="3926577"/>
            <a:ext cx="4376242" cy="1432828"/>
          </a:xfrm>
          <a:prstGeom prst="rect">
            <a:avLst/>
          </a:prstGeom>
        </p:spPr>
        <p:txBody>
          <a:bodyPr lIns="0" tIns="0" rIns="0" bIns="0" rtlCol="0" anchor="t">
            <a:spAutoFit/>
          </a:bodyPr>
          <a:lstStyle/>
          <a:p>
            <a:pPr algn="just">
              <a:lnSpc>
                <a:spcPts val="1587"/>
              </a:lnSpc>
            </a:pPr>
            <a:r>
              <a:rPr lang="en-US" sz="1333">
                <a:solidFill>
                  <a:srgbClr val="FFFFFF"/>
                </a:solidFill>
                <a:latin typeface="Poppins"/>
              </a:rPr>
              <a:t>The Service Model explains AFGE is a union that provides representation for service.</a:t>
            </a:r>
          </a:p>
          <a:p>
            <a:pPr algn="just">
              <a:lnSpc>
                <a:spcPts val="1587"/>
              </a:lnSpc>
            </a:pPr>
            <a:endParaRPr lang="en-US" sz="1333">
              <a:solidFill>
                <a:srgbClr val="FFFFFF"/>
              </a:solidFill>
              <a:latin typeface="Poppins"/>
            </a:endParaRPr>
          </a:p>
          <a:p>
            <a:pPr algn="just">
              <a:lnSpc>
                <a:spcPts val="1587"/>
              </a:lnSpc>
            </a:pPr>
            <a:r>
              <a:rPr lang="en-US" sz="1333">
                <a:solidFill>
                  <a:srgbClr val="FFFFFF"/>
                </a:solidFill>
                <a:latin typeface="Poppins"/>
              </a:rPr>
              <a:t>PRO: Easy, Compelling, Fast</a:t>
            </a:r>
          </a:p>
          <a:p>
            <a:pPr algn="just">
              <a:lnSpc>
                <a:spcPts val="1587"/>
              </a:lnSpc>
            </a:pPr>
            <a:endParaRPr lang="en-US" sz="1333">
              <a:solidFill>
                <a:srgbClr val="FFFFFF"/>
              </a:solidFill>
              <a:latin typeface="Poppins"/>
            </a:endParaRPr>
          </a:p>
          <a:p>
            <a:pPr algn="just">
              <a:lnSpc>
                <a:spcPts val="1587"/>
              </a:lnSpc>
            </a:pPr>
            <a:r>
              <a:rPr lang="en-US" sz="1333">
                <a:solidFill>
                  <a:srgbClr val="FFFFFF"/>
                </a:solidFill>
                <a:latin typeface="Poppins"/>
              </a:rPr>
              <a:t>CON: Disengaged, Third Party, Member may not need us and suggests we don’t need them</a:t>
            </a:r>
          </a:p>
        </p:txBody>
      </p:sp>
      <p:sp>
        <p:nvSpPr>
          <p:cNvPr id="38" name="TextBox 38"/>
          <p:cNvSpPr txBox="1"/>
          <p:nvPr/>
        </p:nvSpPr>
        <p:spPr>
          <a:xfrm>
            <a:off x="6795990" y="3926577"/>
            <a:ext cx="4376242" cy="1432828"/>
          </a:xfrm>
          <a:prstGeom prst="rect">
            <a:avLst/>
          </a:prstGeom>
        </p:spPr>
        <p:txBody>
          <a:bodyPr lIns="0" tIns="0" rIns="0" bIns="0" rtlCol="0" anchor="t">
            <a:spAutoFit/>
          </a:bodyPr>
          <a:lstStyle/>
          <a:p>
            <a:pPr algn="just">
              <a:lnSpc>
                <a:spcPts val="1587"/>
              </a:lnSpc>
            </a:pPr>
            <a:r>
              <a:rPr lang="en-US" sz="1333">
                <a:solidFill>
                  <a:srgbClr val="FFFFFF"/>
                </a:solidFill>
                <a:latin typeface="Poppins"/>
              </a:rPr>
              <a:t>The Organizing Model Explains that AFGE is all the employees working together for a voice on the job.</a:t>
            </a:r>
          </a:p>
          <a:p>
            <a:pPr algn="just">
              <a:lnSpc>
                <a:spcPts val="1587"/>
              </a:lnSpc>
            </a:pPr>
            <a:endParaRPr lang="en-US" sz="1333">
              <a:solidFill>
                <a:srgbClr val="FFFFFF"/>
              </a:solidFill>
              <a:latin typeface="Poppins"/>
            </a:endParaRPr>
          </a:p>
          <a:p>
            <a:pPr algn="just">
              <a:lnSpc>
                <a:spcPts val="1587"/>
              </a:lnSpc>
            </a:pPr>
            <a:r>
              <a:rPr lang="en-US" sz="1333">
                <a:solidFill>
                  <a:srgbClr val="FFFFFF"/>
                </a:solidFill>
                <a:latin typeface="Poppins"/>
              </a:rPr>
              <a:t>PRO: Sets expectations for participation, </a:t>
            </a:r>
          </a:p>
          <a:p>
            <a:pPr algn="just">
              <a:lnSpc>
                <a:spcPts val="1587"/>
              </a:lnSpc>
            </a:pPr>
            <a:r>
              <a:rPr lang="en-US" sz="1333">
                <a:solidFill>
                  <a:srgbClr val="FFFFFF"/>
                </a:solidFill>
                <a:latin typeface="Poppins"/>
              </a:rPr>
              <a:t> empowering, grows power along with numbers</a:t>
            </a:r>
          </a:p>
          <a:p>
            <a:pPr algn="just">
              <a:lnSpc>
                <a:spcPts val="1587"/>
              </a:lnSpc>
            </a:pPr>
            <a:endParaRPr lang="en-US" sz="1333">
              <a:solidFill>
                <a:srgbClr val="FFFFFF"/>
              </a:solidFill>
              <a:latin typeface="Poppins"/>
            </a:endParaRPr>
          </a:p>
          <a:p>
            <a:pPr algn="just">
              <a:lnSpc>
                <a:spcPts val="1587"/>
              </a:lnSpc>
            </a:pPr>
            <a:r>
              <a:rPr lang="en-US" sz="1333">
                <a:solidFill>
                  <a:srgbClr val="FFFFFF"/>
                </a:solidFill>
                <a:latin typeface="Poppins"/>
              </a:rPr>
              <a:t>CON: Hard work</a:t>
            </a:r>
          </a:p>
        </p:txBody>
      </p:sp>
      <p:pic>
        <p:nvPicPr>
          <p:cNvPr id="39" name="Picture 38" descr="A blue circle with yellow and white text and a road with a checkered flag&#10;&#10;Description automatically generated">
            <a:extLst>
              <a:ext uri="{FF2B5EF4-FFF2-40B4-BE49-F238E27FC236}">
                <a16:creationId xmlns:a16="http://schemas.microsoft.com/office/drawing/2014/main" id="{5ED6F78C-CE1D-6515-E25E-C3B50CBB2B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521" y="12307"/>
            <a:ext cx="1480633" cy="123859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169008">
            <a:off x="-3743793" y="-1460052"/>
            <a:ext cx="7433007" cy="13463217"/>
            <a:chOff x="0" y="0"/>
            <a:chExt cx="2936496" cy="5318802"/>
          </a:xfrm>
        </p:grpSpPr>
        <p:sp>
          <p:nvSpPr>
            <p:cNvPr id="3" name="Freeform 3"/>
            <p:cNvSpPr/>
            <p:nvPr/>
          </p:nvSpPr>
          <p:spPr>
            <a:xfrm>
              <a:off x="0" y="0"/>
              <a:ext cx="2936496" cy="5318802"/>
            </a:xfrm>
            <a:custGeom>
              <a:avLst/>
              <a:gdLst/>
              <a:ahLst/>
              <a:cxnLst/>
              <a:rect l="l" t="t" r="r" b="b"/>
              <a:pathLst>
                <a:path w="2936496" h="5318802">
                  <a:moveTo>
                    <a:pt x="0" y="0"/>
                  </a:moveTo>
                  <a:lnTo>
                    <a:pt x="2936496" y="0"/>
                  </a:lnTo>
                  <a:lnTo>
                    <a:pt x="2936496" y="5318802"/>
                  </a:lnTo>
                  <a:lnTo>
                    <a:pt x="0" y="5318802"/>
                  </a:lnTo>
                  <a:close/>
                </a:path>
              </a:pathLst>
            </a:custGeom>
            <a:solidFill>
              <a:srgbClr val="25303C"/>
            </a:solidFill>
          </p:spPr>
          <p:txBody>
            <a:bodyPr/>
            <a:lstStyle/>
            <a:p>
              <a:endParaRPr lang="en-US" sz="1200"/>
            </a:p>
          </p:txBody>
        </p:sp>
        <p:sp>
          <p:nvSpPr>
            <p:cNvPr id="4" name="TextBox 4"/>
            <p:cNvSpPr txBox="1"/>
            <p:nvPr/>
          </p:nvSpPr>
          <p:spPr>
            <a:xfrm>
              <a:off x="0" y="-57150"/>
              <a:ext cx="2936496" cy="5375952"/>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rot="-3112251">
            <a:off x="-635034" y="6897924"/>
            <a:ext cx="7433007" cy="600695"/>
            <a:chOff x="0" y="0"/>
            <a:chExt cx="2936496" cy="237311"/>
          </a:xfrm>
        </p:grpSpPr>
        <p:sp>
          <p:nvSpPr>
            <p:cNvPr id="6" name="Freeform 6"/>
            <p:cNvSpPr/>
            <p:nvPr/>
          </p:nvSpPr>
          <p:spPr>
            <a:xfrm>
              <a:off x="0" y="0"/>
              <a:ext cx="2936496" cy="237311"/>
            </a:xfrm>
            <a:custGeom>
              <a:avLst/>
              <a:gdLst/>
              <a:ahLst/>
              <a:cxnLst/>
              <a:rect l="l" t="t" r="r" b="b"/>
              <a:pathLst>
                <a:path w="2936496" h="237311">
                  <a:moveTo>
                    <a:pt x="0" y="0"/>
                  </a:moveTo>
                  <a:lnTo>
                    <a:pt x="2936496" y="0"/>
                  </a:lnTo>
                  <a:lnTo>
                    <a:pt x="2936496" y="237311"/>
                  </a:lnTo>
                  <a:lnTo>
                    <a:pt x="0" y="237311"/>
                  </a:lnTo>
                  <a:close/>
                </a:path>
              </a:pathLst>
            </a:custGeom>
            <a:solidFill>
              <a:srgbClr val="25303C"/>
            </a:solidFill>
          </p:spPr>
          <p:txBody>
            <a:bodyPr/>
            <a:lstStyle/>
            <a:p>
              <a:endParaRPr lang="en-US" sz="1200"/>
            </a:p>
          </p:txBody>
        </p:sp>
        <p:sp>
          <p:nvSpPr>
            <p:cNvPr id="7" name="TextBox 7"/>
            <p:cNvSpPr txBox="1"/>
            <p:nvPr/>
          </p:nvSpPr>
          <p:spPr>
            <a:xfrm>
              <a:off x="0" y="-57150"/>
              <a:ext cx="2936496" cy="294461"/>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rot="-2202000">
            <a:off x="-5106852" y="-5455389"/>
            <a:ext cx="7433007" cy="13463217"/>
            <a:chOff x="0" y="0"/>
            <a:chExt cx="2936496" cy="5318802"/>
          </a:xfrm>
        </p:grpSpPr>
        <p:sp>
          <p:nvSpPr>
            <p:cNvPr id="9" name="Freeform 9"/>
            <p:cNvSpPr/>
            <p:nvPr/>
          </p:nvSpPr>
          <p:spPr>
            <a:xfrm>
              <a:off x="0" y="0"/>
              <a:ext cx="2936496" cy="5318802"/>
            </a:xfrm>
            <a:custGeom>
              <a:avLst/>
              <a:gdLst/>
              <a:ahLst/>
              <a:cxnLst/>
              <a:rect l="l" t="t" r="r" b="b"/>
              <a:pathLst>
                <a:path w="2936496" h="5318802">
                  <a:moveTo>
                    <a:pt x="0" y="0"/>
                  </a:moveTo>
                  <a:lnTo>
                    <a:pt x="2936496" y="0"/>
                  </a:lnTo>
                  <a:lnTo>
                    <a:pt x="2936496" y="5318802"/>
                  </a:lnTo>
                  <a:lnTo>
                    <a:pt x="0" y="5318802"/>
                  </a:lnTo>
                  <a:close/>
                </a:path>
              </a:pathLst>
            </a:custGeom>
            <a:solidFill>
              <a:srgbClr val="25303C"/>
            </a:solidFill>
          </p:spPr>
          <p:txBody>
            <a:bodyPr/>
            <a:lstStyle/>
            <a:p>
              <a:endParaRPr lang="en-US" sz="1200"/>
            </a:p>
          </p:txBody>
        </p:sp>
        <p:sp>
          <p:nvSpPr>
            <p:cNvPr id="10" name="TextBox 10"/>
            <p:cNvSpPr txBox="1"/>
            <p:nvPr/>
          </p:nvSpPr>
          <p:spPr>
            <a:xfrm>
              <a:off x="0" y="-57150"/>
              <a:ext cx="2936496" cy="5375952"/>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a:grpSpLocks noChangeAspect="1"/>
          </p:cNvGrpSpPr>
          <p:nvPr/>
        </p:nvGrpSpPr>
        <p:grpSpPr>
          <a:xfrm>
            <a:off x="-27289" y="1"/>
            <a:ext cx="5310085" cy="6858131"/>
            <a:chOff x="0" y="0"/>
            <a:chExt cx="22131490" cy="28583471"/>
          </a:xfrm>
        </p:grpSpPr>
        <p:sp>
          <p:nvSpPr>
            <p:cNvPr id="12" name="Freeform 12"/>
            <p:cNvSpPr/>
            <p:nvPr/>
          </p:nvSpPr>
          <p:spPr>
            <a:xfrm>
              <a:off x="0" y="0"/>
              <a:ext cx="22131528" cy="28583508"/>
            </a:xfrm>
            <a:custGeom>
              <a:avLst/>
              <a:gdLst/>
              <a:ahLst/>
              <a:cxnLst/>
              <a:rect l="l" t="t" r="r" b="b"/>
              <a:pathLst>
                <a:path w="22131528" h="28583508">
                  <a:moveTo>
                    <a:pt x="0" y="0"/>
                  </a:moveTo>
                  <a:lnTo>
                    <a:pt x="0" y="28583508"/>
                  </a:lnTo>
                  <a:lnTo>
                    <a:pt x="14222603" y="28583508"/>
                  </a:lnTo>
                  <a:lnTo>
                    <a:pt x="22131528" y="18628105"/>
                  </a:lnTo>
                  <a:lnTo>
                    <a:pt x="8083296" y="0"/>
                  </a:lnTo>
                  <a:close/>
                </a:path>
              </a:pathLst>
            </a:custGeom>
            <a:blipFill>
              <a:blip r:embed="rId3"/>
              <a:stretch>
                <a:fillRect l="-59568" r="-34100"/>
              </a:stretch>
            </a:blipFill>
          </p:spPr>
          <p:txBody>
            <a:bodyPr/>
            <a:lstStyle/>
            <a:p>
              <a:endParaRPr lang="en-US" sz="1200"/>
            </a:p>
          </p:txBody>
        </p:sp>
      </p:grpSp>
      <p:grpSp>
        <p:nvGrpSpPr>
          <p:cNvPr id="13" name="Group 13"/>
          <p:cNvGrpSpPr/>
          <p:nvPr/>
        </p:nvGrpSpPr>
        <p:grpSpPr>
          <a:xfrm rot="7701372">
            <a:off x="1238351" y="5602355"/>
            <a:ext cx="4653183" cy="843382"/>
            <a:chOff x="0" y="0"/>
            <a:chExt cx="1419019" cy="257195"/>
          </a:xfrm>
        </p:grpSpPr>
        <p:sp>
          <p:nvSpPr>
            <p:cNvPr id="14" name="Freeform 14"/>
            <p:cNvSpPr/>
            <p:nvPr/>
          </p:nvSpPr>
          <p:spPr>
            <a:xfrm>
              <a:off x="0" y="0"/>
              <a:ext cx="1419019" cy="257195"/>
            </a:xfrm>
            <a:custGeom>
              <a:avLst/>
              <a:gdLst/>
              <a:ahLst/>
              <a:cxnLst/>
              <a:rect l="l" t="t" r="r" b="b"/>
              <a:pathLst>
                <a:path w="1419019" h="257195">
                  <a:moveTo>
                    <a:pt x="1215819" y="0"/>
                  </a:moveTo>
                  <a:lnTo>
                    <a:pt x="0" y="0"/>
                  </a:lnTo>
                  <a:lnTo>
                    <a:pt x="203200" y="257195"/>
                  </a:lnTo>
                  <a:lnTo>
                    <a:pt x="1419019" y="257195"/>
                  </a:lnTo>
                  <a:lnTo>
                    <a:pt x="1215819" y="0"/>
                  </a:lnTo>
                  <a:close/>
                </a:path>
              </a:pathLst>
            </a:custGeom>
            <a:solidFill>
              <a:srgbClr val="ED9B0F"/>
            </a:solidFill>
          </p:spPr>
          <p:txBody>
            <a:bodyPr/>
            <a:lstStyle/>
            <a:p>
              <a:endParaRPr lang="en-US" sz="1200"/>
            </a:p>
          </p:txBody>
        </p:sp>
        <p:sp>
          <p:nvSpPr>
            <p:cNvPr id="15" name="TextBox 15"/>
            <p:cNvSpPr txBox="1"/>
            <p:nvPr/>
          </p:nvSpPr>
          <p:spPr>
            <a:xfrm>
              <a:off x="101600" y="-57150"/>
              <a:ext cx="1215819" cy="314345"/>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7701372">
            <a:off x="-1185590" y="4497464"/>
            <a:ext cx="7413466" cy="563489"/>
            <a:chOff x="0" y="0"/>
            <a:chExt cx="3383754" cy="257195"/>
          </a:xfrm>
        </p:grpSpPr>
        <p:sp>
          <p:nvSpPr>
            <p:cNvPr id="17" name="Freeform 17"/>
            <p:cNvSpPr/>
            <p:nvPr/>
          </p:nvSpPr>
          <p:spPr>
            <a:xfrm>
              <a:off x="0" y="0"/>
              <a:ext cx="3383754" cy="257195"/>
            </a:xfrm>
            <a:custGeom>
              <a:avLst/>
              <a:gdLst/>
              <a:ahLst/>
              <a:cxnLst/>
              <a:rect l="l" t="t" r="r" b="b"/>
              <a:pathLst>
                <a:path w="3383754" h="257195">
                  <a:moveTo>
                    <a:pt x="3180554" y="0"/>
                  </a:moveTo>
                  <a:lnTo>
                    <a:pt x="0" y="0"/>
                  </a:lnTo>
                  <a:lnTo>
                    <a:pt x="203200" y="257195"/>
                  </a:lnTo>
                  <a:lnTo>
                    <a:pt x="3383754" y="257195"/>
                  </a:lnTo>
                  <a:lnTo>
                    <a:pt x="3180554" y="0"/>
                  </a:lnTo>
                  <a:close/>
                </a:path>
              </a:pathLst>
            </a:custGeom>
            <a:solidFill>
              <a:srgbClr val="ED9B0F"/>
            </a:solidFill>
          </p:spPr>
          <p:txBody>
            <a:bodyPr/>
            <a:lstStyle/>
            <a:p>
              <a:endParaRPr lang="en-US" sz="1200"/>
            </a:p>
          </p:txBody>
        </p:sp>
        <p:sp>
          <p:nvSpPr>
            <p:cNvPr id="18" name="TextBox 18"/>
            <p:cNvSpPr txBox="1"/>
            <p:nvPr/>
          </p:nvSpPr>
          <p:spPr>
            <a:xfrm>
              <a:off x="101600" y="-57150"/>
              <a:ext cx="3180554" cy="314345"/>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7620733">
            <a:off x="-864548" y="1370175"/>
            <a:ext cx="7314497" cy="864289"/>
            <a:chOff x="0" y="0"/>
            <a:chExt cx="2282326" cy="269682"/>
          </a:xfrm>
        </p:grpSpPr>
        <p:sp>
          <p:nvSpPr>
            <p:cNvPr id="20" name="Freeform 20"/>
            <p:cNvSpPr/>
            <p:nvPr/>
          </p:nvSpPr>
          <p:spPr>
            <a:xfrm>
              <a:off x="0" y="0"/>
              <a:ext cx="2282326" cy="269682"/>
            </a:xfrm>
            <a:custGeom>
              <a:avLst/>
              <a:gdLst/>
              <a:ahLst/>
              <a:cxnLst/>
              <a:rect l="l" t="t" r="r" b="b"/>
              <a:pathLst>
                <a:path w="2282326" h="269682">
                  <a:moveTo>
                    <a:pt x="203200" y="0"/>
                  </a:moveTo>
                  <a:lnTo>
                    <a:pt x="2282326" y="0"/>
                  </a:lnTo>
                  <a:lnTo>
                    <a:pt x="2079126" y="269682"/>
                  </a:lnTo>
                  <a:lnTo>
                    <a:pt x="0" y="269682"/>
                  </a:lnTo>
                  <a:lnTo>
                    <a:pt x="203200" y="0"/>
                  </a:lnTo>
                  <a:close/>
                </a:path>
              </a:pathLst>
            </a:custGeom>
            <a:solidFill>
              <a:srgbClr val="FFBC00"/>
            </a:solidFill>
          </p:spPr>
          <p:txBody>
            <a:bodyPr/>
            <a:lstStyle/>
            <a:p>
              <a:endParaRPr lang="en-US" sz="1200"/>
            </a:p>
          </p:txBody>
        </p:sp>
        <p:sp>
          <p:nvSpPr>
            <p:cNvPr id="21" name="TextBox 21"/>
            <p:cNvSpPr txBox="1"/>
            <p:nvPr/>
          </p:nvSpPr>
          <p:spPr>
            <a:xfrm>
              <a:off x="101600" y="-57150"/>
              <a:ext cx="2079126" cy="326832"/>
            </a:xfrm>
            <a:prstGeom prst="rect">
              <a:avLst/>
            </a:prstGeom>
          </p:spPr>
          <p:txBody>
            <a:bodyPr lIns="33867" tIns="33867" rIns="33867" bIns="33867" rtlCol="0" anchor="ctr"/>
            <a:lstStyle/>
            <a:p>
              <a:pPr algn="ctr">
                <a:lnSpc>
                  <a:spcPts val="1773"/>
                </a:lnSpc>
              </a:pPr>
              <a:endParaRPr sz="1200"/>
            </a:p>
          </p:txBody>
        </p:sp>
      </p:grpSp>
      <p:grpSp>
        <p:nvGrpSpPr>
          <p:cNvPr id="22" name="Group 22"/>
          <p:cNvGrpSpPr/>
          <p:nvPr/>
        </p:nvGrpSpPr>
        <p:grpSpPr>
          <a:xfrm rot="-7620733">
            <a:off x="1803671" y="433879"/>
            <a:ext cx="3755419" cy="577457"/>
            <a:chOff x="0" y="0"/>
            <a:chExt cx="1753843" cy="269682"/>
          </a:xfrm>
        </p:grpSpPr>
        <p:sp>
          <p:nvSpPr>
            <p:cNvPr id="23" name="Freeform 23"/>
            <p:cNvSpPr/>
            <p:nvPr/>
          </p:nvSpPr>
          <p:spPr>
            <a:xfrm>
              <a:off x="0" y="0"/>
              <a:ext cx="1753843" cy="269682"/>
            </a:xfrm>
            <a:custGeom>
              <a:avLst/>
              <a:gdLst/>
              <a:ahLst/>
              <a:cxnLst/>
              <a:rect l="l" t="t" r="r" b="b"/>
              <a:pathLst>
                <a:path w="1753843" h="269682">
                  <a:moveTo>
                    <a:pt x="203200" y="0"/>
                  </a:moveTo>
                  <a:lnTo>
                    <a:pt x="1753843" y="0"/>
                  </a:lnTo>
                  <a:lnTo>
                    <a:pt x="1550643" y="269682"/>
                  </a:lnTo>
                  <a:lnTo>
                    <a:pt x="0" y="269682"/>
                  </a:lnTo>
                  <a:lnTo>
                    <a:pt x="203200" y="0"/>
                  </a:lnTo>
                  <a:close/>
                </a:path>
              </a:pathLst>
            </a:custGeom>
            <a:solidFill>
              <a:srgbClr val="FFBC00"/>
            </a:solidFill>
          </p:spPr>
          <p:txBody>
            <a:bodyPr/>
            <a:lstStyle/>
            <a:p>
              <a:endParaRPr lang="en-US" sz="1200"/>
            </a:p>
          </p:txBody>
        </p:sp>
        <p:sp>
          <p:nvSpPr>
            <p:cNvPr id="24" name="TextBox 24"/>
            <p:cNvSpPr txBox="1"/>
            <p:nvPr/>
          </p:nvSpPr>
          <p:spPr>
            <a:xfrm>
              <a:off x="101600" y="-57150"/>
              <a:ext cx="1550643" cy="326832"/>
            </a:xfrm>
            <a:prstGeom prst="rect">
              <a:avLst/>
            </a:prstGeom>
          </p:spPr>
          <p:txBody>
            <a:bodyPr lIns="33867" tIns="33867" rIns="33867" bIns="33867" rtlCol="0" anchor="ctr"/>
            <a:lstStyle/>
            <a:p>
              <a:pPr algn="ctr">
                <a:lnSpc>
                  <a:spcPts val="1773"/>
                </a:lnSpc>
              </a:pPr>
              <a:endParaRPr sz="1200"/>
            </a:p>
          </p:txBody>
        </p:sp>
      </p:grpSp>
      <p:grpSp>
        <p:nvGrpSpPr>
          <p:cNvPr id="25" name="Group 25"/>
          <p:cNvGrpSpPr/>
          <p:nvPr/>
        </p:nvGrpSpPr>
        <p:grpSpPr>
          <a:xfrm>
            <a:off x="7262071" y="3578709"/>
            <a:ext cx="3995363" cy="445220"/>
            <a:chOff x="0" y="0"/>
            <a:chExt cx="6268270" cy="698500"/>
          </a:xfrm>
        </p:grpSpPr>
        <p:sp>
          <p:nvSpPr>
            <p:cNvPr id="26" name="Freeform 26"/>
            <p:cNvSpPr/>
            <p:nvPr/>
          </p:nvSpPr>
          <p:spPr>
            <a:xfrm>
              <a:off x="0" y="0"/>
              <a:ext cx="6268270" cy="698500"/>
            </a:xfrm>
            <a:custGeom>
              <a:avLst/>
              <a:gdLst/>
              <a:ahLst/>
              <a:cxnLst/>
              <a:rect l="l" t="t" r="r" b="b"/>
              <a:pathLst>
                <a:path w="6268270" h="698500">
                  <a:moveTo>
                    <a:pt x="6268270" y="349250"/>
                  </a:moveTo>
                  <a:lnTo>
                    <a:pt x="6065070" y="698500"/>
                  </a:lnTo>
                  <a:lnTo>
                    <a:pt x="203200" y="698500"/>
                  </a:lnTo>
                  <a:lnTo>
                    <a:pt x="0" y="349250"/>
                  </a:lnTo>
                  <a:lnTo>
                    <a:pt x="203200" y="0"/>
                  </a:lnTo>
                  <a:lnTo>
                    <a:pt x="6065070" y="0"/>
                  </a:lnTo>
                  <a:lnTo>
                    <a:pt x="6268270" y="349250"/>
                  </a:lnTo>
                  <a:close/>
                </a:path>
              </a:pathLst>
            </a:custGeom>
            <a:solidFill>
              <a:srgbClr val="25303C"/>
            </a:solidFill>
          </p:spPr>
          <p:txBody>
            <a:bodyPr/>
            <a:lstStyle/>
            <a:p>
              <a:endParaRPr lang="en-US" sz="1200"/>
            </a:p>
          </p:txBody>
        </p:sp>
        <p:sp>
          <p:nvSpPr>
            <p:cNvPr id="27" name="TextBox 27"/>
            <p:cNvSpPr txBox="1"/>
            <p:nvPr/>
          </p:nvSpPr>
          <p:spPr>
            <a:xfrm>
              <a:off x="114300" y="-57150"/>
              <a:ext cx="6039670" cy="755650"/>
            </a:xfrm>
            <a:prstGeom prst="rect">
              <a:avLst/>
            </a:prstGeom>
          </p:spPr>
          <p:txBody>
            <a:bodyPr lIns="33867" tIns="33867" rIns="33867" bIns="33867" rtlCol="0" anchor="ctr"/>
            <a:lstStyle/>
            <a:p>
              <a:pPr algn="ctr">
                <a:lnSpc>
                  <a:spcPts val="1773"/>
                </a:lnSpc>
              </a:pPr>
              <a:endParaRPr sz="1200"/>
            </a:p>
          </p:txBody>
        </p:sp>
      </p:grpSp>
      <p:grpSp>
        <p:nvGrpSpPr>
          <p:cNvPr id="28" name="Group 28"/>
          <p:cNvGrpSpPr/>
          <p:nvPr/>
        </p:nvGrpSpPr>
        <p:grpSpPr>
          <a:xfrm>
            <a:off x="7262071" y="4273135"/>
            <a:ext cx="3995363" cy="445220"/>
            <a:chOff x="0" y="0"/>
            <a:chExt cx="6268270" cy="698500"/>
          </a:xfrm>
        </p:grpSpPr>
        <p:sp>
          <p:nvSpPr>
            <p:cNvPr id="29" name="Freeform 29"/>
            <p:cNvSpPr/>
            <p:nvPr/>
          </p:nvSpPr>
          <p:spPr>
            <a:xfrm>
              <a:off x="0" y="0"/>
              <a:ext cx="6268270" cy="698500"/>
            </a:xfrm>
            <a:custGeom>
              <a:avLst/>
              <a:gdLst/>
              <a:ahLst/>
              <a:cxnLst/>
              <a:rect l="l" t="t" r="r" b="b"/>
              <a:pathLst>
                <a:path w="6268270" h="698500">
                  <a:moveTo>
                    <a:pt x="6268270" y="349250"/>
                  </a:moveTo>
                  <a:lnTo>
                    <a:pt x="6065070" y="698500"/>
                  </a:lnTo>
                  <a:lnTo>
                    <a:pt x="203200" y="698500"/>
                  </a:lnTo>
                  <a:lnTo>
                    <a:pt x="0" y="349250"/>
                  </a:lnTo>
                  <a:lnTo>
                    <a:pt x="203200" y="0"/>
                  </a:lnTo>
                  <a:lnTo>
                    <a:pt x="6065070" y="0"/>
                  </a:lnTo>
                  <a:lnTo>
                    <a:pt x="6268270" y="349250"/>
                  </a:lnTo>
                  <a:close/>
                </a:path>
              </a:pathLst>
            </a:custGeom>
            <a:solidFill>
              <a:srgbClr val="25303C"/>
            </a:solidFill>
          </p:spPr>
          <p:txBody>
            <a:bodyPr/>
            <a:lstStyle/>
            <a:p>
              <a:endParaRPr lang="en-US" sz="1200"/>
            </a:p>
          </p:txBody>
        </p:sp>
        <p:sp>
          <p:nvSpPr>
            <p:cNvPr id="30" name="TextBox 30"/>
            <p:cNvSpPr txBox="1"/>
            <p:nvPr/>
          </p:nvSpPr>
          <p:spPr>
            <a:xfrm>
              <a:off x="114300" y="-57150"/>
              <a:ext cx="6039670" cy="755650"/>
            </a:xfrm>
            <a:prstGeom prst="rect">
              <a:avLst/>
            </a:prstGeom>
          </p:spPr>
          <p:txBody>
            <a:bodyPr lIns="33867" tIns="33867" rIns="33867" bIns="33867" rtlCol="0" anchor="ctr"/>
            <a:lstStyle/>
            <a:p>
              <a:pPr algn="ctr">
                <a:lnSpc>
                  <a:spcPts val="1773"/>
                </a:lnSpc>
              </a:pPr>
              <a:endParaRPr sz="1200"/>
            </a:p>
          </p:txBody>
        </p:sp>
      </p:grpSp>
      <p:grpSp>
        <p:nvGrpSpPr>
          <p:cNvPr id="31" name="Group 31"/>
          <p:cNvGrpSpPr/>
          <p:nvPr/>
        </p:nvGrpSpPr>
        <p:grpSpPr>
          <a:xfrm>
            <a:off x="7262071" y="4969095"/>
            <a:ext cx="3995363" cy="445220"/>
            <a:chOff x="0" y="0"/>
            <a:chExt cx="6268270" cy="698500"/>
          </a:xfrm>
        </p:grpSpPr>
        <p:sp>
          <p:nvSpPr>
            <p:cNvPr id="32" name="Freeform 32"/>
            <p:cNvSpPr/>
            <p:nvPr/>
          </p:nvSpPr>
          <p:spPr>
            <a:xfrm>
              <a:off x="0" y="0"/>
              <a:ext cx="6268270" cy="698500"/>
            </a:xfrm>
            <a:custGeom>
              <a:avLst/>
              <a:gdLst/>
              <a:ahLst/>
              <a:cxnLst/>
              <a:rect l="l" t="t" r="r" b="b"/>
              <a:pathLst>
                <a:path w="6268270" h="698500">
                  <a:moveTo>
                    <a:pt x="6268270" y="349250"/>
                  </a:moveTo>
                  <a:lnTo>
                    <a:pt x="6065070" y="698500"/>
                  </a:lnTo>
                  <a:lnTo>
                    <a:pt x="203200" y="698500"/>
                  </a:lnTo>
                  <a:lnTo>
                    <a:pt x="0" y="349250"/>
                  </a:lnTo>
                  <a:lnTo>
                    <a:pt x="203200" y="0"/>
                  </a:lnTo>
                  <a:lnTo>
                    <a:pt x="6065070" y="0"/>
                  </a:lnTo>
                  <a:lnTo>
                    <a:pt x="6268270" y="349250"/>
                  </a:lnTo>
                  <a:close/>
                </a:path>
              </a:pathLst>
            </a:custGeom>
            <a:solidFill>
              <a:srgbClr val="25303C"/>
            </a:solidFill>
          </p:spPr>
          <p:txBody>
            <a:bodyPr/>
            <a:lstStyle/>
            <a:p>
              <a:endParaRPr lang="en-US" sz="1200"/>
            </a:p>
          </p:txBody>
        </p:sp>
        <p:sp>
          <p:nvSpPr>
            <p:cNvPr id="33" name="TextBox 33"/>
            <p:cNvSpPr txBox="1"/>
            <p:nvPr/>
          </p:nvSpPr>
          <p:spPr>
            <a:xfrm>
              <a:off x="114300" y="-57150"/>
              <a:ext cx="6039670" cy="755650"/>
            </a:xfrm>
            <a:prstGeom prst="rect">
              <a:avLst/>
            </a:prstGeom>
          </p:spPr>
          <p:txBody>
            <a:bodyPr lIns="33867" tIns="33867" rIns="33867" bIns="33867" rtlCol="0" anchor="ctr"/>
            <a:lstStyle/>
            <a:p>
              <a:pPr algn="ctr">
                <a:lnSpc>
                  <a:spcPts val="1773"/>
                </a:lnSpc>
              </a:pPr>
              <a:endParaRPr sz="1200"/>
            </a:p>
          </p:txBody>
        </p:sp>
      </p:grpSp>
      <p:grpSp>
        <p:nvGrpSpPr>
          <p:cNvPr id="34" name="Group 34"/>
          <p:cNvGrpSpPr/>
          <p:nvPr/>
        </p:nvGrpSpPr>
        <p:grpSpPr>
          <a:xfrm>
            <a:off x="7262071" y="5665055"/>
            <a:ext cx="3995363" cy="445220"/>
            <a:chOff x="0" y="0"/>
            <a:chExt cx="6268270" cy="698500"/>
          </a:xfrm>
        </p:grpSpPr>
        <p:sp>
          <p:nvSpPr>
            <p:cNvPr id="35" name="Freeform 35"/>
            <p:cNvSpPr/>
            <p:nvPr/>
          </p:nvSpPr>
          <p:spPr>
            <a:xfrm>
              <a:off x="0" y="0"/>
              <a:ext cx="6268270" cy="698500"/>
            </a:xfrm>
            <a:custGeom>
              <a:avLst/>
              <a:gdLst/>
              <a:ahLst/>
              <a:cxnLst/>
              <a:rect l="l" t="t" r="r" b="b"/>
              <a:pathLst>
                <a:path w="6268270" h="698500">
                  <a:moveTo>
                    <a:pt x="6268270" y="349250"/>
                  </a:moveTo>
                  <a:lnTo>
                    <a:pt x="6065070" y="698500"/>
                  </a:lnTo>
                  <a:lnTo>
                    <a:pt x="203200" y="698500"/>
                  </a:lnTo>
                  <a:lnTo>
                    <a:pt x="0" y="349250"/>
                  </a:lnTo>
                  <a:lnTo>
                    <a:pt x="203200" y="0"/>
                  </a:lnTo>
                  <a:lnTo>
                    <a:pt x="6065070" y="0"/>
                  </a:lnTo>
                  <a:lnTo>
                    <a:pt x="6268270" y="349250"/>
                  </a:lnTo>
                  <a:close/>
                </a:path>
              </a:pathLst>
            </a:custGeom>
            <a:solidFill>
              <a:srgbClr val="25303C"/>
            </a:solidFill>
          </p:spPr>
          <p:txBody>
            <a:bodyPr/>
            <a:lstStyle/>
            <a:p>
              <a:endParaRPr lang="en-US" sz="1200"/>
            </a:p>
          </p:txBody>
        </p:sp>
        <p:sp>
          <p:nvSpPr>
            <p:cNvPr id="36" name="TextBox 36"/>
            <p:cNvSpPr txBox="1"/>
            <p:nvPr/>
          </p:nvSpPr>
          <p:spPr>
            <a:xfrm>
              <a:off x="114300" y="-57150"/>
              <a:ext cx="6039670" cy="755650"/>
            </a:xfrm>
            <a:prstGeom prst="rect">
              <a:avLst/>
            </a:prstGeom>
          </p:spPr>
          <p:txBody>
            <a:bodyPr lIns="33867" tIns="33867" rIns="33867" bIns="33867" rtlCol="0" anchor="ctr"/>
            <a:lstStyle/>
            <a:p>
              <a:pPr algn="ctr">
                <a:lnSpc>
                  <a:spcPts val="1773"/>
                </a:lnSpc>
              </a:pPr>
              <a:endParaRPr sz="1200"/>
            </a:p>
          </p:txBody>
        </p:sp>
      </p:grpSp>
      <p:grpSp>
        <p:nvGrpSpPr>
          <p:cNvPr id="37" name="Group 37"/>
          <p:cNvGrpSpPr/>
          <p:nvPr/>
        </p:nvGrpSpPr>
        <p:grpSpPr>
          <a:xfrm>
            <a:off x="10844009" y="3516785"/>
            <a:ext cx="662191" cy="569070"/>
            <a:chOff x="0" y="0"/>
            <a:chExt cx="812800" cy="698500"/>
          </a:xfrm>
        </p:grpSpPr>
        <p:sp>
          <p:nvSpPr>
            <p:cNvPr id="38" name="Freeform 3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p:spPr>
          <p:txBody>
            <a:bodyPr/>
            <a:lstStyle/>
            <a:p>
              <a:endParaRPr lang="en-US" sz="1200"/>
            </a:p>
          </p:txBody>
        </p:sp>
        <p:sp>
          <p:nvSpPr>
            <p:cNvPr id="39" name="TextBox 39"/>
            <p:cNvSpPr txBox="1"/>
            <p:nvPr/>
          </p:nvSpPr>
          <p:spPr>
            <a:xfrm>
              <a:off x="114300" y="-57150"/>
              <a:ext cx="584200" cy="755650"/>
            </a:xfrm>
            <a:prstGeom prst="rect">
              <a:avLst/>
            </a:prstGeom>
          </p:spPr>
          <p:txBody>
            <a:bodyPr lIns="33867" tIns="33867" rIns="33867" bIns="33867" rtlCol="0" anchor="ctr"/>
            <a:lstStyle/>
            <a:p>
              <a:pPr algn="ctr">
                <a:lnSpc>
                  <a:spcPts val="1773"/>
                </a:lnSpc>
              </a:pPr>
              <a:endParaRPr sz="1200"/>
            </a:p>
          </p:txBody>
        </p:sp>
      </p:grpSp>
      <p:grpSp>
        <p:nvGrpSpPr>
          <p:cNvPr id="40" name="Group 40"/>
          <p:cNvGrpSpPr/>
          <p:nvPr/>
        </p:nvGrpSpPr>
        <p:grpSpPr>
          <a:xfrm>
            <a:off x="10844009" y="4211211"/>
            <a:ext cx="662191" cy="569070"/>
            <a:chOff x="0" y="0"/>
            <a:chExt cx="812800" cy="698500"/>
          </a:xfrm>
        </p:grpSpPr>
        <p:sp>
          <p:nvSpPr>
            <p:cNvPr id="41" name="Freeform 4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p:spPr>
          <p:txBody>
            <a:bodyPr/>
            <a:lstStyle/>
            <a:p>
              <a:endParaRPr lang="en-US" sz="1200"/>
            </a:p>
          </p:txBody>
        </p:sp>
        <p:sp>
          <p:nvSpPr>
            <p:cNvPr id="42" name="TextBox 42"/>
            <p:cNvSpPr txBox="1"/>
            <p:nvPr/>
          </p:nvSpPr>
          <p:spPr>
            <a:xfrm>
              <a:off x="114300" y="-57150"/>
              <a:ext cx="584200" cy="755650"/>
            </a:xfrm>
            <a:prstGeom prst="rect">
              <a:avLst/>
            </a:prstGeom>
          </p:spPr>
          <p:txBody>
            <a:bodyPr lIns="33867" tIns="33867" rIns="33867" bIns="33867" rtlCol="0" anchor="ctr"/>
            <a:lstStyle/>
            <a:p>
              <a:pPr algn="ctr">
                <a:lnSpc>
                  <a:spcPts val="1773"/>
                </a:lnSpc>
              </a:pPr>
              <a:endParaRPr sz="1200"/>
            </a:p>
          </p:txBody>
        </p:sp>
      </p:grpSp>
      <p:grpSp>
        <p:nvGrpSpPr>
          <p:cNvPr id="43" name="Group 43"/>
          <p:cNvGrpSpPr/>
          <p:nvPr/>
        </p:nvGrpSpPr>
        <p:grpSpPr>
          <a:xfrm>
            <a:off x="10844009" y="4907170"/>
            <a:ext cx="662191" cy="569070"/>
            <a:chOff x="0" y="0"/>
            <a:chExt cx="812800" cy="698500"/>
          </a:xfrm>
        </p:grpSpPr>
        <p:sp>
          <p:nvSpPr>
            <p:cNvPr id="44" name="Freeform 4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p:spPr>
          <p:txBody>
            <a:bodyPr/>
            <a:lstStyle/>
            <a:p>
              <a:endParaRPr lang="en-US" sz="1200"/>
            </a:p>
          </p:txBody>
        </p:sp>
        <p:sp>
          <p:nvSpPr>
            <p:cNvPr id="45" name="TextBox 45"/>
            <p:cNvSpPr txBox="1"/>
            <p:nvPr/>
          </p:nvSpPr>
          <p:spPr>
            <a:xfrm>
              <a:off x="114300" y="-57150"/>
              <a:ext cx="584200" cy="755650"/>
            </a:xfrm>
            <a:prstGeom prst="rect">
              <a:avLst/>
            </a:prstGeom>
          </p:spPr>
          <p:txBody>
            <a:bodyPr lIns="33867" tIns="33867" rIns="33867" bIns="33867" rtlCol="0" anchor="ctr"/>
            <a:lstStyle/>
            <a:p>
              <a:pPr algn="ctr">
                <a:lnSpc>
                  <a:spcPts val="1773"/>
                </a:lnSpc>
              </a:pPr>
              <a:endParaRPr sz="1200"/>
            </a:p>
          </p:txBody>
        </p:sp>
      </p:grpSp>
      <p:grpSp>
        <p:nvGrpSpPr>
          <p:cNvPr id="46" name="Group 46"/>
          <p:cNvGrpSpPr/>
          <p:nvPr/>
        </p:nvGrpSpPr>
        <p:grpSpPr>
          <a:xfrm>
            <a:off x="10844009" y="5603130"/>
            <a:ext cx="662191" cy="569070"/>
            <a:chOff x="0" y="0"/>
            <a:chExt cx="812800" cy="698500"/>
          </a:xfrm>
        </p:grpSpPr>
        <p:sp>
          <p:nvSpPr>
            <p:cNvPr id="47" name="Freeform 4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p:spPr>
          <p:txBody>
            <a:bodyPr/>
            <a:lstStyle/>
            <a:p>
              <a:endParaRPr lang="en-US" sz="1200"/>
            </a:p>
          </p:txBody>
        </p:sp>
        <p:sp>
          <p:nvSpPr>
            <p:cNvPr id="48" name="TextBox 48"/>
            <p:cNvSpPr txBox="1"/>
            <p:nvPr/>
          </p:nvSpPr>
          <p:spPr>
            <a:xfrm>
              <a:off x="114300" y="-57150"/>
              <a:ext cx="584200" cy="755650"/>
            </a:xfrm>
            <a:prstGeom prst="rect">
              <a:avLst/>
            </a:prstGeom>
          </p:spPr>
          <p:txBody>
            <a:bodyPr lIns="33867" tIns="33867" rIns="33867" bIns="33867" rtlCol="0" anchor="ctr"/>
            <a:lstStyle/>
            <a:p>
              <a:pPr algn="ctr">
                <a:lnSpc>
                  <a:spcPts val="1773"/>
                </a:lnSpc>
              </a:pPr>
              <a:endParaRPr sz="1200"/>
            </a:p>
          </p:txBody>
        </p:sp>
      </p:grpSp>
      <p:sp>
        <p:nvSpPr>
          <p:cNvPr id="49" name="Freeform 49"/>
          <p:cNvSpPr/>
          <p:nvPr/>
        </p:nvSpPr>
        <p:spPr>
          <a:xfrm>
            <a:off x="10956540" y="3611441"/>
            <a:ext cx="437129" cy="379756"/>
          </a:xfrm>
          <a:custGeom>
            <a:avLst/>
            <a:gdLst/>
            <a:ahLst/>
            <a:cxnLst/>
            <a:rect l="l" t="t" r="r" b="b"/>
            <a:pathLst>
              <a:path w="655694" h="569634">
                <a:moveTo>
                  <a:pt x="0" y="0"/>
                </a:moveTo>
                <a:lnTo>
                  <a:pt x="655694" y="0"/>
                </a:lnTo>
                <a:lnTo>
                  <a:pt x="655694" y="569635"/>
                </a:lnTo>
                <a:lnTo>
                  <a:pt x="0" y="569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0" name="Freeform 50"/>
          <p:cNvSpPr/>
          <p:nvPr/>
        </p:nvSpPr>
        <p:spPr>
          <a:xfrm>
            <a:off x="10956540" y="4305867"/>
            <a:ext cx="437129" cy="379756"/>
          </a:xfrm>
          <a:custGeom>
            <a:avLst/>
            <a:gdLst/>
            <a:ahLst/>
            <a:cxnLst/>
            <a:rect l="l" t="t" r="r" b="b"/>
            <a:pathLst>
              <a:path w="655694" h="569634">
                <a:moveTo>
                  <a:pt x="0" y="0"/>
                </a:moveTo>
                <a:lnTo>
                  <a:pt x="655694" y="0"/>
                </a:lnTo>
                <a:lnTo>
                  <a:pt x="655694" y="569635"/>
                </a:lnTo>
                <a:lnTo>
                  <a:pt x="0" y="569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1" name="Freeform 51"/>
          <p:cNvSpPr/>
          <p:nvPr/>
        </p:nvSpPr>
        <p:spPr>
          <a:xfrm>
            <a:off x="10956540" y="5002531"/>
            <a:ext cx="437129" cy="379756"/>
          </a:xfrm>
          <a:custGeom>
            <a:avLst/>
            <a:gdLst/>
            <a:ahLst/>
            <a:cxnLst/>
            <a:rect l="l" t="t" r="r" b="b"/>
            <a:pathLst>
              <a:path w="655694" h="569634">
                <a:moveTo>
                  <a:pt x="0" y="0"/>
                </a:moveTo>
                <a:lnTo>
                  <a:pt x="655694" y="0"/>
                </a:lnTo>
                <a:lnTo>
                  <a:pt x="655694" y="569635"/>
                </a:lnTo>
                <a:lnTo>
                  <a:pt x="0" y="569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2" name="Freeform 52"/>
          <p:cNvSpPr/>
          <p:nvPr/>
        </p:nvSpPr>
        <p:spPr>
          <a:xfrm>
            <a:off x="10956540" y="5698491"/>
            <a:ext cx="437129" cy="379756"/>
          </a:xfrm>
          <a:custGeom>
            <a:avLst/>
            <a:gdLst/>
            <a:ahLst/>
            <a:cxnLst/>
            <a:rect l="l" t="t" r="r" b="b"/>
            <a:pathLst>
              <a:path w="655694" h="569634">
                <a:moveTo>
                  <a:pt x="0" y="0"/>
                </a:moveTo>
                <a:lnTo>
                  <a:pt x="655694" y="0"/>
                </a:lnTo>
                <a:lnTo>
                  <a:pt x="655694" y="569634"/>
                </a:lnTo>
                <a:lnTo>
                  <a:pt x="0" y="569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3" name="TextBox 53"/>
          <p:cNvSpPr txBox="1"/>
          <p:nvPr/>
        </p:nvSpPr>
        <p:spPr>
          <a:xfrm>
            <a:off x="5612432" y="673100"/>
            <a:ext cx="5893769" cy="384721"/>
          </a:xfrm>
          <a:prstGeom prst="rect">
            <a:avLst/>
          </a:prstGeom>
        </p:spPr>
        <p:txBody>
          <a:bodyPr lIns="0" tIns="0" rIns="0" bIns="0" rtlCol="0" anchor="t">
            <a:spAutoFit/>
          </a:bodyPr>
          <a:lstStyle/>
          <a:p>
            <a:pPr algn="r">
              <a:lnSpc>
                <a:spcPts val="3013"/>
              </a:lnSpc>
            </a:pPr>
            <a:r>
              <a:rPr lang="en-US" sz="2666" spc="-79">
                <a:solidFill>
                  <a:srgbClr val="000000"/>
                </a:solidFill>
                <a:latin typeface="Poppins Bold"/>
              </a:rPr>
              <a:t>Messaging Best Practices</a:t>
            </a:r>
          </a:p>
        </p:txBody>
      </p:sp>
      <p:sp>
        <p:nvSpPr>
          <p:cNvPr id="54" name="TextBox 54"/>
          <p:cNvSpPr txBox="1"/>
          <p:nvPr/>
        </p:nvSpPr>
        <p:spPr>
          <a:xfrm>
            <a:off x="8050348" y="3659969"/>
            <a:ext cx="2630417" cy="256480"/>
          </a:xfrm>
          <a:prstGeom prst="rect">
            <a:avLst/>
          </a:prstGeom>
        </p:spPr>
        <p:txBody>
          <a:bodyPr lIns="0" tIns="0" rIns="0" bIns="0" rtlCol="0" anchor="t">
            <a:spAutoFit/>
          </a:bodyPr>
          <a:lstStyle/>
          <a:p>
            <a:pPr algn="r">
              <a:lnSpc>
                <a:spcPts val="2034"/>
              </a:lnSpc>
            </a:pPr>
            <a:r>
              <a:rPr lang="en-US" spc="-54">
                <a:solidFill>
                  <a:srgbClr val="FFFFFF"/>
                </a:solidFill>
                <a:latin typeface="Poppins Semi-Bold"/>
              </a:rPr>
              <a:t>Be  Positive</a:t>
            </a:r>
          </a:p>
        </p:txBody>
      </p:sp>
      <p:sp>
        <p:nvSpPr>
          <p:cNvPr id="55" name="TextBox 55"/>
          <p:cNvSpPr txBox="1"/>
          <p:nvPr/>
        </p:nvSpPr>
        <p:spPr>
          <a:xfrm>
            <a:off x="7623669" y="4354395"/>
            <a:ext cx="3057095" cy="256480"/>
          </a:xfrm>
          <a:prstGeom prst="rect">
            <a:avLst/>
          </a:prstGeom>
        </p:spPr>
        <p:txBody>
          <a:bodyPr lIns="0" tIns="0" rIns="0" bIns="0" rtlCol="0" anchor="t">
            <a:spAutoFit/>
          </a:bodyPr>
          <a:lstStyle/>
          <a:p>
            <a:pPr algn="r">
              <a:lnSpc>
                <a:spcPts val="2034"/>
              </a:lnSpc>
            </a:pPr>
            <a:r>
              <a:rPr lang="en-US" spc="-54">
                <a:solidFill>
                  <a:srgbClr val="FFFFFF"/>
                </a:solidFill>
                <a:latin typeface="Poppins Semi-Bold"/>
              </a:rPr>
              <a:t>Focus on Having a  Voice</a:t>
            </a:r>
          </a:p>
        </p:txBody>
      </p:sp>
      <p:sp>
        <p:nvSpPr>
          <p:cNvPr id="56" name="TextBox 56"/>
          <p:cNvSpPr txBox="1"/>
          <p:nvPr/>
        </p:nvSpPr>
        <p:spPr>
          <a:xfrm>
            <a:off x="7308166" y="5050354"/>
            <a:ext cx="3372598" cy="256480"/>
          </a:xfrm>
          <a:prstGeom prst="rect">
            <a:avLst/>
          </a:prstGeom>
        </p:spPr>
        <p:txBody>
          <a:bodyPr lIns="0" tIns="0" rIns="0" bIns="0" rtlCol="0" anchor="t">
            <a:spAutoFit/>
          </a:bodyPr>
          <a:lstStyle/>
          <a:p>
            <a:pPr algn="r">
              <a:lnSpc>
                <a:spcPts val="2034"/>
              </a:lnSpc>
            </a:pPr>
            <a:r>
              <a:rPr lang="en-US" spc="-54">
                <a:solidFill>
                  <a:srgbClr val="FFFFFF"/>
                </a:solidFill>
                <a:latin typeface="Poppins Semi-Bold"/>
              </a:rPr>
              <a:t>Explain they are  in the Local</a:t>
            </a:r>
          </a:p>
        </p:txBody>
      </p:sp>
      <p:sp>
        <p:nvSpPr>
          <p:cNvPr id="57" name="TextBox 57"/>
          <p:cNvSpPr txBox="1"/>
          <p:nvPr/>
        </p:nvSpPr>
        <p:spPr>
          <a:xfrm>
            <a:off x="7104652" y="5744515"/>
            <a:ext cx="3739357" cy="256480"/>
          </a:xfrm>
          <a:prstGeom prst="rect">
            <a:avLst/>
          </a:prstGeom>
        </p:spPr>
        <p:txBody>
          <a:bodyPr lIns="0" tIns="0" rIns="0" bIns="0" rtlCol="0" anchor="t">
            <a:spAutoFit/>
          </a:bodyPr>
          <a:lstStyle/>
          <a:p>
            <a:pPr algn="r">
              <a:lnSpc>
                <a:spcPts val="2034"/>
              </a:lnSpc>
            </a:pPr>
            <a:r>
              <a:rPr lang="en-US" spc="-54">
                <a:solidFill>
                  <a:srgbClr val="FFFFFF"/>
                </a:solidFill>
                <a:latin typeface="Poppins Semi-Bold"/>
              </a:rPr>
              <a:t>The Union is how things Improve</a:t>
            </a:r>
          </a:p>
        </p:txBody>
      </p:sp>
      <p:sp>
        <p:nvSpPr>
          <p:cNvPr id="58" name="TextBox 58"/>
          <p:cNvSpPr txBox="1"/>
          <p:nvPr/>
        </p:nvSpPr>
        <p:spPr>
          <a:xfrm>
            <a:off x="5612432" y="1680210"/>
            <a:ext cx="5893769" cy="1225913"/>
          </a:xfrm>
          <a:prstGeom prst="rect">
            <a:avLst/>
          </a:prstGeom>
        </p:spPr>
        <p:txBody>
          <a:bodyPr lIns="0" tIns="0" rIns="0" bIns="0" rtlCol="0" anchor="t">
            <a:spAutoFit/>
          </a:bodyPr>
          <a:lstStyle/>
          <a:p>
            <a:pPr algn="just">
              <a:lnSpc>
                <a:spcPts val="2379"/>
              </a:lnSpc>
            </a:pPr>
            <a:r>
              <a:rPr lang="en-US" sz="1999">
                <a:solidFill>
                  <a:srgbClr val="000000"/>
                </a:solidFill>
                <a:latin typeface="Poppins"/>
              </a:rPr>
              <a:t>Messaging is important- we are explaining the Union for the first time to new employees. What we say will lay the foundation for their ideas about the Local for their Career.</a:t>
            </a:r>
          </a:p>
        </p:txBody>
      </p:sp>
      <p:pic>
        <p:nvPicPr>
          <p:cNvPr id="59" name="Picture 58" descr="A blue circle with yellow and white text and a road with a checkered flag&#10;&#10;Description automatically generated">
            <a:extLst>
              <a:ext uri="{FF2B5EF4-FFF2-40B4-BE49-F238E27FC236}">
                <a16:creationId xmlns:a16="http://schemas.microsoft.com/office/drawing/2014/main" id="{EA62D33D-B237-20CE-1A37-0EDEB9CAD6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1410" y="10233"/>
            <a:ext cx="1480633" cy="12385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A9037-5EBA-EEAB-6075-93D74F5E0EB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40C79C9-38C5-46C4-DD4B-28D2B04A0B50}"/>
              </a:ext>
            </a:extLst>
          </p:cNvPr>
          <p:cNvSpPr txBox="1"/>
          <p:nvPr/>
        </p:nvSpPr>
        <p:spPr>
          <a:xfrm>
            <a:off x="995815" y="519467"/>
            <a:ext cx="9708399" cy="1616468"/>
          </a:xfrm>
          <a:prstGeom prst="rect">
            <a:avLst/>
          </a:prstGeom>
        </p:spPr>
        <p:txBody>
          <a:bodyPr wrap="square" lIns="0" tIns="0" rIns="0" bIns="0" rtlCol="0" anchor="t">
            <a:spAutoFit/>
          </a:bodyPr>
          <a:lstStyle/>
          <a:p>
            <a:pPr algn="ctr">
              <a:lnSpc>
                <a:spcPts val="6521"/>
              </a:lnSpc>
              <a:spcBef>
                <a:spcPct val="0"/>
              </a:spcBef>
            </a:pPr>
            <a:r>
              <a:rPr lang="en-US" sz="4658" b="1" dirty="0">
                <a:solidFill>
                  <a:srgbClr val="002060"/>
                </a:solidFill>
                <a:latin typeface="Poppins Semi-Bold"/>
              </a:rPr>
              <a:t>When We Present: </a:t>
            </a:r>
          </a:p>
          <a:p>
            <a:pPr algn="ctr">
              <a:lnSpc>
                <a:spcPts val="6521"/>
              </a:lnSpc>
              <a:spcBef>
                <a:spcPct val="0"/>
              </a:spcBef>
            </a:pPr>
            <a:r>
              <a:rPr lang="en-US" sz="4658" b="1" dirty="0">
                <a:solidFill>
                  <a:srgbClr val="002060"/>
                </a:solidFill>
                <a:latin typeface="Poppins Semi-Bold"/>
              </a:rPr>
              <a:t>Be engaged &amp; engaging</a:t>
            </a:r>
          </a:p>
        </p:txBody>
      </p:sp>
      <p:sp>
        <p:nvSpPr>
          <p:cNvPr id="3" name="TextBox 3">
            <a:extLst>
              <a:ext uri="{FF2B5EF4-FFF2-40B4-BE49-F238E27FC236}">
                <a16:creationId xmlns:a16="http://schemas.microsoft.com/office/drawing/2014/main" id="{4733A3F4-58AD-C9D6-86B6-ED05AA34F31A}"/>
              </a:ext>
            </a:extLst>
          </p:cNvPr>
          <p:cNvSpPr txBox="1"/>
          <p:nvPr/>
        </p:nvSpPr>
        <p:spPr>
          <a:xfrm>
            <a:off x="6978382" y="3311291"/>
            <a:ext cx="4267161" cy="230832"/>
          </a:xfrm>
          <a:prstGeom prst="rect">
            <a:avLst/>
          </a:prstGeom>
        </p:spPr>
        <p:txBody>
          <a:bodyPr lIns="0" tIns="0" rIns="0" bIns="0" rtlCol="0" anchor="t">
            <a:spAutoFit/>
          </a:bodyPr>
          <a:lstStyle/>
          <a:p>
            <a:pPr>
              <a:lnSpc>
                <a:spcPts val="1760"/>
              </a:lnSpc>
            </a:pPr>
            <a:r>
              <a:rPr lang="en-US" sz="1600" dirty="0">
                <a:solidFill>
                  <a:srgbClr val="002060"/>
                </a:solidFill>
                <a:latin typeface="Poppins"/>
              </a:rPr>
              <a:t>Interactive</a:t>
            </a:r>
          </a:p>
        </p:txBody>
      </p:sp>
      <p:sp>
        <p:nvSpPr>
          <p:cNvPr id="4" name="TextBox 4">
            <a:extLst>
              <a:ext uri="{FF2B5EF4-FFF2-40B4-BE49-F238E27FC236}">
                <a16:creationId xmlns:a16="http://schemas.microsoft.com/office/drawing/2014/main" id="{21106689-8A38-DFF4-836B-7876F45D9C17}"/>
              </a:ext>
            </a:extLst>
          </p:cNvPr>
          <p:cNvSpPr txBox="1"/>
          <p:nvPr/>
        </p:nvSpPr>
        <p:spPr>
          <a:xfrm>
            <a:off x="6972967" y="3957945"/>
            <a:ext cx="4354287" cy="230832"/>
          </a:xfrm>
          <a:prstGeom prst="rect">
            <a:avLst/>
          </a:prstGeom>
        </p:spPr>
        <p:txBody>
          <a:bodyPr lIns="0" tIns="0" rIns="0" bIns="0" rtlCol="0" anchor="t">
            <a:spAutoFit/>
          </a:bodyPr>
          <a:lstStyle/>
          <a:p>
            <a:pPr>
              <a:lnSpc>
                <a:spcPts val="1760"/>
              </a:lnSpc>
            </a:pPr>
            <a:r>
              <a:rPr lang="en-US" sz="1600" dirty="0">
                <a:solidFill>
                  <a:srgbClr val="002060"/>
                </a:solidFill>
                <a:latin typeface="Poppins"/>
              </a:rPr>
              <a:t>Relatable</a:t>
            </a:r>
          </a:p>
        </p:txBody>
      </p:sp>
      <p:sp>
        <p:nvSpPr>
          <p:cNvPr id="5" name="TextBox 5">
            <a:extLst>
              <a:ext uri="{FF2B5EF4-FFF2-40B4-BE49-F238E27FC236}">
                <a16:creationId xmlns:a16="http://schemas.microsoft.com/office/drawing/2014/main" id="{B2450B98-A2B3-C8C3-7713-8F11D99B9C07}"/>
              </a:ext>
            </a:extLst>
          </p:cNvPr>
          <p:cNvSpPr txBox="1"/>
          <p:nvPr/>
        </p:nvSpPr>
        <p:spPr>
          <a:xfrm>
            <a:off x="6978383" y="4606915"/>
            <a:ext cx="4354287" cy="230832"/>
          </a:xfrm>
          <a:prstGeom prst="rect">
            <a:avLst/>
          </a:prstGeom>
        </p:spPr>
        <p:txBody>
          <a:bodyPr lIns="0" tIns="0" rIns="0" bIns="0" rtlCol="0" anchor="t">
            <a:spAutoFit/>
          </a:bodyPr>
          <a:lstStyle/>
          <a:p>
            <a:pPr>
              <a:lnSpc>
                <a:spcPts val="1760"/>
              </a:lnSpc>
            </a:pPr>
            <a:r>
              <a:rPr lang="en-US" sz="1600" dirty="0">
                <a:solidFill>
                  <a:srgbClr val="002060"/>
                </a:solidFill>
                <a:latin typeface="Poppins"/>
              </a:rPr>
              <a:t>Storytelling</a:t>
            </a:r>
          </a:p>
        </p:txBody>
      </p:sp>
      <p:sp>
        <p:nvSpPr>
          <p:cNvPr id="6" name="TextBox 6">
            <a:extLst>
              <a:ext uri="{FF2B5EF4-FFF2-40B4-BE49-F238E27FC236}">
                <a16:creationId xmlns:a16="http://schemas.microsoft.com/office/drawing/2014/main" id="{EC8E1549-A484-96CE-76AE-8EAB98B7FB79}"/>
              </a:ext>
            </a:extLst>
          </p:cNvPr>
          <p:cNvSpPr txBox="1"/>
          <p:nvPr/>
        </p:nvSpPr>
        <p:spPr>
          <a:xfrm>
            <a:off x="6972967" y="5251251"/>
            <a:ext cx="4354287" cy="230832"/>
          </a:xfrm>
          <a:prstGeom prst="rect">
            <a:avLst/>
          </a:prstGeom>
        </p:spPr>
        <p:txBody>
          <a:bodyPr lIns="0" tIns="0" rIns="0" bIns="0" rtlCol="0" anchor="t">
            <a:spAutoFit/>
          </a:bodyPr>
          <a:lstStyle/>
          <a:p>
            <a:pPr>
              <a:lnSpc>
                <a:spcPts val="1760"/>
              </a:lnSpc>
            </a:pPr>
            <a:r>
              <a:rPr lang="en-US" sz="1600" dirty="0">
                <a:solidFill>
                  <a:srgbClr val="002060"/>
                </a:solidFill>
                <a:latin typeface="Poppins"/>
              </a:rPr>
              <a:t>Make Signing a Group Activity</a:t>
            </a:r>
          </a:p>
        </p:txBody>
      </p:sp>
      <p:grpSp>
        <p:nvGrpSpPr>
          <p:cNvPr id="7" name="Group 7">
            <a:extLst>
              <a:ext uri="{FF2B5EF4-FFF2-40B4-BE49-F238E27FC236}">
                <a16:creationId xmlns:a16="http://schemas.microsoft.com/office/drawing/2014/main" id="{073A03FB-1881-A0E2-DAE9-031761D433D8}"/>
              </a:ext>
            </a:extLst>
          </p:cNvPr>
          <p:cNvGrpSpPr/>
          <p:nvPr/>
        </p:nvGrpSpPr>
        <p:grpSpPr>
          <a:xfrm>
            <a:off x="6485329" y="3274483"/>
            <a:ext cx="316187" cy="316187"/>
            <a:chOff x="0" y="0"/>
            <a:chExt cx="812800" cy="812800"/>
          </a:xfrm>
        </p:grpSpPr>
        <p:sp>
          <p:nvSpPr>
            <p:cNvPr id="8" name="Freeform 8">
              <a:extLst>
                <a:ext uri="{FF2B5EF4-FFF2-40B4-BE49-F238E27FC236}">
                  <a16:creationId xmlns:a16="http://schemas.microsoft.com/office/drawing/2014/main" id="{3D54E5DC-9B98-AC0A-E033-AB8B422EF4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71A"/>
            </a:solidFill>
          </p:spPr>
          <p:txBody>
            <a:bodyPr/>
            <a:lstStyle/>
            <a:p>
              <a:endParaRPr lang="en-US" sz="1200"/>
            </a:p>
          </p:txBody>
        </p:sp>
        <p:sp>
          <p:nvSpPr>
            <p:cNvPr id="9" name="TextBox 9">
              <a:extLst>
                <a:ext uri="{FF2B5EF4-FFF2-40B4-BE49-F238E27FC236}">
                  <a16:creationId xmlns:a16="http://schemas.microsoft.com/office/drawing/2014/main" id="{25FDA068-10A8-BC3E-E64E-C087C73B2B8A}"/>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0" name="Group 10">
            <a:extLst>
              <a:ext uri="{FF2B5EF4-FFF2-40B4-BE49-F238E27FC236}">
                <a16:creationId xmlns:a16="http://schemas.microsoft.com/office/drawing/2014/main" id="{3FFF1083-7DDE-DE7B-87CE-965B9D52F41F}"/>
              </a:ext>
            </a:extLst>
          </p:cNvPr>
          <p:cNvGrpSpPr/>
          <p:nvPr/>
        </p:nvGrpSpPr>
        <p:grpSpPr>
          <a:xfrm>
            <a:off x="6485329" y="5214442"/>
            <a:ext cx="316187" cy="316187"/>
            <a:chOff x="0" y="0"/>
            <a:chExt cx="812800" cy="812800"/>
          </a:xfrm>
        </p:grpSpPr>
        <p:sp>
          <p:nvSpPr>
            <p:cNvPr id="11" name="Freeform 11">
              <a:extLst>
                <a:ext uri="{FF2B5EF4-FFF2-40B4-BE49-F238E27FC236}">
                  <a16:creationId xmlns:a16="http://schemas.microsoft.com/office/drawing/2014/main" id="{485B7FA8-8A6C-88B9-FE30-34B53A22CB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71A"/>
            </a:solidFill>
          </p:spPr>
          <p:txBody>
            <a:bodyPr/>
            <a:lstStyle/>
            <a:p>
              <a:endParaRPr lang="en-US" sz="1200"/>
            </a:p>
          </p:txBody>
        </p:sp>
        <p:sp>
          <p:nvSpPr>
            <p:cNvPr id="12" name="TextBox 12">
              <a:extLst>
                <a:ext uri="{FF2B5EF4-FFF2-40B4-BE49-F238E27FC236}">
                  <a16:creationId xmlns:a16="http://schemas.microsoft.com/office/drawing/2014/main" id="{27425EBA-046E-349D-2D16-9970C08F48C7}"/>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3" name="Group 13">
            <a:extLst>
              <a:ext uri="{FF2B5EF4-FFF2-40B4-BE49-F238E27FC236}">
                <a16:creationId xmlns:a16="http://schemas.microsoft.com/office/drawing/2014/main" id="{0E2477AB-B459-B009-6E59-DA8764B8C3FD}"/>
              </a:ext>
            </a:extLst>
          </p:cNvPr>
          <p:cNvGrpSpPr/>
          <p:nvPr/>
        </p:nvGrpSpPr>
        <p:grpSpPr>
          <a:xfrm>
            <a:off x="6485329" y="3921136"/>
            <a:ext cx="316187" cy="316187"/>
            <a:chOff x="0" y="0"/>
            <a:chExt cx="812800" cy="812800"/>
          </a:xfrm>
        </p:grpSpPr>
        <p:sp>
          <p:nvSpPr>
            <p:cNvPr id="14" name="Freeform 14">
              <a:extLst>
                <a:ext uri="{FF2B5EF4-FFF2-40B4-BE49-F238E27FC236}">
                  <a16:creationId xmlns:a16="http://schemas.microsoft.com/office/drawing/2014/main" id="{E7B1DD8C-BAEF-D992-DE6E-1B66BF5CF20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71A"/>
            </a:solidFill>
          </p:spPr>
          <p:txBody>
            <a:bodyPr/>
            <a:lstStyle/>
            <a:p>
              <a:endParaRPr lang="en-US" sz="1200"/>
            </a:p>
          </p:txBody>
        </p:sp>
        <p:sp>
          <p:nvSpPr>
            <p:cNvPr id="15" name="TextBox 15">
              <a:extLst>
                <a:ext uri="{FF2B5EF4-FFF2-40B4-BE49-F238E27FC236}">
                  <a16:creationId xmlns:a16="http://schemas.microsoft.com/office/drawing/2014/main" id="{E3DCA222-4B0C-3CD2-2BB4-42D4E40FD50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6" name="Group 16">
            <a:extLst>
              <a:ext uri="{FF2B5EF4-FFF2-40B4-BE49-F238E27FC236}">
                <a16:creationId xmlns:a16="http://schemas.microsoft.com/office/drawing/2014/main" id="{F7B16917-2454-6D0B-0649-402C10199A15}"/>
              </a:ext>
            </a:extLst>
          </p:cNvPr>
          <p:cNvGrpSpPr/>
          <p:nvPr/>
        </p:nvGrpSpPr>
        <p:grpSpPr>
          <a:xfrm>
            <a:off x="6485329" y="4567789"/>
            <a:ext cx="316187" cy="316187"/>
            <a:chOff x="0" y="0"/>
            <a:chExt cx="812800" cy="812800"/>
          </a:xfrm>
        </p:grpSpPr>
        <p:sp>
          <p:nvSpPr>
            <p:cNvPr id="17" name="Freeform 17">
              <a:extLst>
                <a:ext uri="{FF2B5EF4-FFF2-40B4-BE49-F238E27FC236}">
                  <a16:creationId xmlns:a16="http://schemas.microsoft.com/office/drawing/2014/main" id="{087B3AE8-168B-3F4A-EF2D-23C068E483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71A"/>
            </a:solidFill>
          </p:spPr>
          <p:txBody>
            <a:bodyPr/>
            <a:lstStyle/>
            <a:p>
              <a:endParaRPr lang="en-US" sz="1200"/>
            </a:p>
          </p:txBody>
        </p:sp>
        <p:sp>
          <p:nvSpPr>
            <p:cNvPr id="18" name="TextBox 18">
              <a:extLst>
                <a:ext uri="{FF2B5EF4-FFF2-40B4-BE49-F238E27FC236}">
                  <a16:creationId xmlns:a16="http://schemas.microsoft.com/office/drawing/2014/main" id="{4C513901-671A-595A-CEFF-CC552092D34F}"/>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9" name="Group 19">
            <a:extLst>
              <a:ext uri="{FF2B5EF4-FFF2-40B4-BE49-F238E27FC236}">
                <a16:creationId xmlns:a16="http://schemas.microsoft.com/office/drawing/2014/main" id="{CB6BFF4F-4A98-4518-F303-2040EFEB1AB0}"/>
              </a:ext>
            </a:extLst>
          </p:cNvPr>
          <p:cNvGrpSpPr/>
          <p:nvPr/>
        </p:nvGrpSpPr>
        <p:grpSpPr>
          <a:xfrm>
            <a:off x="1205035" y="2328839"/>
            <a:ext cx="1101799" cy="536043"/>
            <a:chOff x="0" y="0"/>
            <a:chExt cx="1252991" cy="609600"/>
          </a:xfrm>
        </p:grpSpPr>
        <p:sp>
          <p:nvSpPr>
            <p:cNvPr id="20" name="Freeform 20">
              <a:extLst>
                <a:ext uri="{FF2B5EF4-FFF2-40B4-BE49-F238E27FC236}">
                  <a16:creationId xmlns:a16="http://schemas.microsoft.com/office/drawing/2014/main" id="{8170DBF6-15D0-C6B5-ADDA-84F8B224B9F3}"/>
                </a:ext>
              </a:extLst>
            </p:cNvPr>
            <p:cNvSpPr/>
            <p:nvPr/>
          </p:nvSpPr>
          <p:spPr>
            <a:xfrm>
              <a:off x="0" y="0"/>
              <a:ext cx="1252991" cy="609600"/>
            </a:xfrm>
            <a:custGeom>
              <a:avLst/>
              <a:gdLst/>
              <a:ahLst/>
              <a:cxnLst/>
              <a:rect l="l" t="t" r="r" b="b"/>
              <a:pathLst>
                <a:path w="1252991" h="609600">
                  <a:moveTo>
                    <a:pt x="203200" y="0"/>
                  </a:moveTo>
                  <a:lnTo>
                    <a:pt x="1252991" y="0"/>
                  </a:lnTo>
                  <a:lnTo>
                    <a:pt x="1049791" y="609600"/>
                  </a:lnTo>
                  <a:lnTo>
                    <a:pt x="0" y="609600"/>
                  </a:lnTo>
                  <a:lnTo>
                    <a:pt x="203200" y="0"/>
                  </a:lnTo>
                  <a:close/>
                </a:path>
              </a:pathLst>
            </a:custGeom>
            <a:solidFill>
              <a:srgbClr val="FEB71A"/>
            </a:solidFill>
          </p:spPr>
          <p:txBody>
            <a:bodyPr/>
            <a:lstStyle/>
            <a:p>
              <a:endParaRPr lang="en-US" sz="1200"/>
            </a:p>
          </p:txBody>
        </p:sp>
        <p:sp>
          <p:nvSpPr>
            <p:cNvPr id="21" name="TextBox 21">
              <a:extLst>
                <a:ext uri="{FF2B5EF4-FFF2-40B4-BE49-F238E27FC236}">
                  <a16:creationId xmlns:a16="http://schemas.microsoft.com/office/drawing/2014/main" id="{C68AB38B-C2E6-F3EB-C1B3-D503C783D283}"/>
                </a:ext>
              </a:extLst>
            </p:cNvPr>
            <p:cNvSpPr txBox="1"/>
            <p:nvPr/>
          </p:nvSpPr>
          <p:spPr>
            <a:xfrm>
              <a:off x="101600" y="-38100"/>
              <a:ext cx="1049791" cy="647700"/>
            </a:xfrm>
            <a:prstGeom prst="rect">
              <a:avLst/>
            </a:prstGeom>
          </p:spPr>
          <p:txBody>
            <a:bodyPr lIns="33867" tIns="33867" rIns="33867" bIns="33867" rtlCol="0" anchor="ctr"/>
            <a:lstStyle/>
            <a:p>
              <a:pPr algn="ctr">
                <a:lnSpc>
                  <a:spcPts val="1773"/>
                </a:lnSpc>
              </a:pPr>
              <a:endParaRPr sz="1200"/>
            </a:p>
          </p:txBody>
        </p:sp>
      </p:grpSp>
      <p:grpSp>
        <p:nvGrpSpPr>
          <p:cNvPr id="22" name="Group 22">
            <a:extLst>
              <a:ext uri="{FF2B5EF4-FFF2-40B4-BE49-F238E27FC236}">
                <a16:creationId xmlns:a16="http://schemas.microsoft.com/office/drawing/2014/main" id="{F2923449-11FA-C0B4-5AFE-D8FCDF74A574}"/>
              </a:ext>
            </a:extLst>
          </p:cNvPr>
          <p:cNvGrpSpPr/>
          <p:nvPr/>
        </p:nvGrpSpPr>
        <p:grpSpPr>
          <a:xfrm>
            <a:off x="6485329" y="2328839"/>
            <a:ext cx="1101799" cy="536043"/>
            <a:chOff x="0" y="0"/>
            <a:chExt cx="1252991" cy="609600"/>
          </a:xfrm>
        </p:grpSpPr>
        <p:sp>
          <p:nvSpPr>
            <p:cNvPr id="23" name="Freeform 23">
              <a:extLst>
                <a:ext uri="{FF2B5EF4-FFF2-40B4-BE49-F238E27FC236}">
                  <a16:creationId xmlns:a16="http://schemas.microsoft.com/office/drawing/2014/main" id="{CF749186-D161-7959-D07F-BD8B2632CAA8}"/>
                </a:ext>
              </a:extLst>
            </p:cNvPr>
            <p:cNvSpPr/>
            <p:nvPr/>
          </p:nvSpPr>
          <p:spPr>
            <a:xfrm>
              <a:off x="0" y="0"/>
              <a:ext cx="1252991" cy="609600"/>
            </a:xfrm>
            <a:custGeom>
              <a:avLst/>
              <a:gdLst/>
              <a:ahLst/>
              <a:cxnLst/>
              <a:rect l="l" t="t" r="r" b="b"/>
              <a:pathLst>
                <a:path w="1252991" h="609600">
                  <a:moveTo>
                    <a:pt x="203200" y="0"/>
                  </a:moveTo>
                  <a:lnTo>
                    <a:pt x="1252991" y="0"/>
                  </a:lnTo>
                  <a:lnTo>
                    <a:pt x="1049791" y="609600"/>
                  </a:lnTo>
                  <a:lnTo>
                    <a:pt x="0" y="609600"/>
                  </a:lnTo>
                  <a:lnTo>
                    <a:pt x="203200" y="0"/>
                  </a:lnTo>
                  <a:close/>
                </a:path>
              </a:pathLst>
            </a:custGeom>
            <a:solidFill>
              <a:srgbClr val="FEB71A"/>
            </a:solidFill>
          </p:spPr>
          <p:txBody>
            <a:bodyPr/>
            <a:lstStyle/>
            <a:p>
              <a:endParaRPr lang="en-US" sz="1200"/>
            </a:p>
          </p:txBody>
        </p:sp>
        <p:sp>
          <p:nvSpPr>
            <p:cNvPr id="24" name="TextBox 24">
              <a:extLst>
                <a:ext uri="{FF2B5EF4-FFF2-40B4-BE49-F238E27FC236}">
                  <a16:creationId xmlns:a16="http://schemas.microsoft.com/office/drawing/2014/main" id="{1B6588DD-058B-CED0-D908-55487B168B62}"/>
                </a:ext>
              </a:extLst>
            </p:cNvPr>
            <p:cNvSpPr txBox="1"/>
            <p:nvPr/>
          </p:nvSpPr>
          <p:spPr>
            <a:xfrm>
              <a:off x="101600" y="-38100"/>
              <a:ext cx="1049791" cy="647700"/>
            </a:xfrm>
            <a:prstGeom prst="rect">
              <a:avLst/>
            </a:prstGeom>
          </p:spPr>
          <p:txBody>
            <a:bodyPr lIns="33867" tIns="33867" rIns="33867" bIns="33867" rtlCol="0" anchor="ctr"/>
            <a:lstStyle/>
            <a:p>
              <a:pPr algn="ctr">
                <a:lnSpc>
                  <a:spcPts val="1773"/>
                </a:lnSpc>
              </a:pPr>
              <a:endParaRPr sz="1200"/>
            </a:p>
          </p:txBody>
        </p:sp>
      </p:grpSp>
      <p:grpSp>
        <p:nvGrpSpPr>
          <p:cNvPr id="25" name="Group 25">
            <a:extLst>
              <a:ext uri="{FF2B5EF4-FFF2-40B4-BE49-F238E27FC236}">
                <a16:creationId xmlns:a16="http://schemas.microsoft.com/office/drawing/2014/main" id="{0F02B210-13B3-A4FA-C4B2-6549F1BBA19B}"/>
              </a:ext>
            </a:extLst>
          </p:cNvPr>
          <p:cNvGrpSpPr/>
          <p:nvPr/>
        </p:nvGrpSpPr>
        <p:grpSpPr>
          <a:xfrm>
            <a:off x="1326687" y="2417314"/>
            <a:ext cx="3800265" cy="536043"/>
            <a:chOff x="0" y="0"/>
            <a:chExt cx="4321752" cy="609600"/>
          </a:xfrm>
        </p:grpSpPr>
        <p:sp>
          <p:nvSpPr>
            <p:cNvPr id="26" name="Freeform 26">
              <a:extLst>
                <a:ext uri="{FF2B5EF4-FFF2-40B4-BE49-F238E27FC236}">
                  <a16:creationId xmlns:a16="http://schemas.microsoft.com/office/drawing/2014/main" id="{557E934F-EBB8-70C9-DC2D-2B61ED82866B}"/>
                </a:ext>
              </a:extLst>
            </p:cNvPr>
            <p:cNvSpPr/>
            <p:nvPr/>
          </p:nvSpPr>
          <p:spPr>
            <a:xfrm>
              <a:off x="0" y="0"/>
              <a:ext cx="4321752" cy="609600"/>
            </a:xfrm>
            <a:custGeom>
              <a:avLst/>
              <a:gdLst/>
              <a:ahLst/>
              <a:cxnLst/>
              <a:rect l="l" t="t" r="r" b="b"/>
              <a:pathLst>
                <a:path w="4321752" h="609600">
                  <a:moveTo>
                    <a:pt x="203200" y="0"/>
                  </a:moveTo>
                  <a:lnTo>
                    <a:pt x="4321752" y="0"/>
                  </a:lnTo>
                  <a:lnTo>
                    <a:pt x="4118552" y="609600"/>
                  </a:lnTo>
                  <a:lnTo>
                    <a:pt x="0" y="609600"/>
                  </a:lnTo>
                  <a:lnTo>
                    <a:pt x="203200" y="0"/>
                  </a:lnTo>
                  <a:close/>
                </a:path>
              </a:pathLst>
            </a:custGeom>
            <a:solidFill>
              <a:srgbClr val="2B428E"/>
            </a:solidFill>
          </p:spPr>
          <p:txBody>
            <a:bodyPr/>
            <a:lstStyle/>
            <a:p>
              <a:endParaRPr lang="en-US" sz="1200"/>
            </a:p>
          </p:txBody>
        </p:sp>
        <p:sp>
          <p:nvSpPr>
            <p:cNvPr id="27" name="TextBox 27">
              <a:extLst>
                <a:ext uri="{FF2B5EF4-FFF2-40B4-BE49-F238E27FC236}">
                  <a16:creationId xmlns:a16="http://schemas.microsoft.com/office/drawing/2014/main" id="{F2BBF1C2-8BD7-819C-D22C-69EAA4107BBF}"/>
                </a:ext>
              </a:extLst>
            </p:cNvPr>
            <p:cNvSpPr txBox="1"/>
            <p:nvPr/>
          </p:nvSpPr>
          <p:spPr>
            <a:xfrm>
              <a:off x="101600" y="-38100"/>
              <a:ext cx="4118552" cy="647700"/>
            </a:xfrm>
            <a:prstGeom prst="rect">
              <a:avLst/>
            </a:prstGeom>
          </p:spPr>
          <p:txBody>
            <a:bodyPr lIns="33867" tIns="33867" rIns="33867" bIns="33867" rtlCol="0" anchor="ctr"/>
            <a:lstStyle/>
            <a:p>
              <a:pPr algn="ctr">
                <a:lnSpc>
                  <a:spcPts val="1773"/>
                </a:lnSpc>
              </a:pPr>
              <a:endParaRPr sz="1200"/>
            </a:p>
          </p:txBody>
        </p:sp>
      </p:grpSp>
      <p:sp>
        <p:nvSpPr>
          <p:cNvPr id="28" name="TextBox 28">
            <a:extLst>
              <a:ext uri="{FF2B5EF4-FFF2-40B4-BE49-F238E27FC236}">
                <a16:creationId xmlns:a16="http://schemas.microsoft.com/office/drawing/2014/main" id="{09B34DD0-D409-4E90-D20C-757D38A98DBD}"/>
              </a:ext>
            </a:extLst>
          </p:cNvPr>
          <p:cNvSpPr txBox="1"/>
          <p:nvPr/>
        </p:nvSpPr>
        <p:spPr>
          <a:xfrm>
            <a:off x="1729234" y="2490411"/>
            <a:ext cx="2819704" cy="303545"/>
          </a:xfrm>
          <a:prstGeom prst="rect">
            <a:avLst/>
          </a:prstGeom>
        </p:spPr>
        <p:txBody>
          <a:bodyPr lIns="0" tIns="0" rIns="0" bIns="0" rtlCol="0" anchor="t">
            <a:spAutoFit/>
          </a:bodyPr>
          <a:lstStyle/>
          <a:p>
            <a:pPr algn="just">
              <a:lnSpc>
                <a:spcPts val="2564"/>
              </a:lnSpc>
              <a:spcBef>
                <a:spcPct val="0"/>
              </a:spcBef>
            </a:pPr>
            <a:r>
              <a:rPr lang="en-US" sz="1831" dirty="0">
                <a:solidFill>
                  <a:srgbClr val="FEB71A"/>
                </a:solidFill>
                <a:latin typeface="Poppins Semi-Bold"/>
              </a:rPr>
              <a:t>Engaged</a:t>
            </a:r>
          </a:p>
        </p:txBody>
      </p:sp>
      <p:grpSp>
        <p:nvGrpSpPr>
          <p:cNvPr id="29" name="Group 29">
            <a:extLst>
              <a:ext uri="{FF2B5EF4-FFF2-40B4-BE49-F238E27FC236}">
                <a16:creationId xmlns:a16="http://schemas.microsoft.com/office/drawing/2014/main" id="{07EE860C-C2B0-CF84-C5FF-53246C2C9EC8}"/>
              </a:ext>
            </a:extLst>
          </p:cNvPr>
          <p:cNvGrpSpPr/>
          <p:nvPr/>
        </p:nvGrpSpPr>
        <p:grpSpPr>
          <a:xfrm>
            <a:off x="6606982" y="2417314"/>
            <a:ext cx="3800265" cy="536043"/>
            <a:chOff x="0" y="0"/>
            <a:chExt cx="4321752" cy="609600"/>
          </a:xfrm>
        </p:grpSpPr>
        <p:sp>
          <p:nvSpPr>
            <p:cNvPr id="30" name="Freeform 30">
              <a:extLst>
                <a:ext uri="{FF2B5EF4-FFF2-40B4-BE49-F238E27FC236}">
                  <a16:creationId xmlns:a16="http://schemas.microsoft.com/office/drawing/2014/main" id="{6B7B956B-0DC9-8085-62ED-B0359B4D97CE}"/>
                </a:ext>
              </a:extLst>
            </p:cNvPr>
            <p:cNvSpPr/>
            <p:nvPr/>
          </p:nvSpPr>
          <p:spPr>
            <a:xfrm>
              <a:off x="0" y="0"/>
              <a:ext cx="4321752" cy="609600"/>
            </a:xfrm>
            <a:custGeom>
              <a:avLst/>
              <a:gdLst/>
              <a:ahLst/>
              <a:cxnLst/>
              <a:rect l="l" t="t" r="r" b="b"/>
              <a:pathLst>
                <a:path w="4321752" h="609600">
                  <a:moveTo>
                    <a:pt x="203200" y="0"/>
                  </a:moveTo>
                  <a:lnTo>
                    <a:pt x="4321752" y="0"/>
                  </a:lnTo>
                  <a:lnTo>
                    <a:pt x="4118552" y="609600"/>
                  </a:lnTo>
                  <a:lnTo>
                    <a:pt x="0" y="609600"/>
                  </a:lnTo>
                  <a:lnTo>
                    <a:pt x="203200" y="0"/>
                  </a:lnTo>
                  <a:close/>
                </a:path>
              </a:pathLst>
            </a:custGeom>
            <a:solidFill>
              <a:srgbClr val="2B428E"/>
            </a:solidFill>
          </p:spPr>
          <p:txBody>
            <a:bodyPr/>
            <a:lstStyle/>
            <a:p>
              <a:endParaRPr lang="en-US" sz="1200"/>
            </a:p>
          </p:txBody>
        </p:sp>
        <p:sp>
          <p:nvSpPr>
            <p:cNvPr id="31" name="TextBox 31">
              <a:extLst>
                <a:ext uri="{FF2B5EF4-FFF2-40B4-BE49-F238E27FC236}">
                  <a16:creationId xmlns:a16="http://schemas.microsoft.com/office/drawing/2014/main" id="{BE05DF32-82A0-0712-BD1E-F69772F56B9D}"/>
                </a:ext>
              </a:extLst>
            </p:cNvPr>
            <p:cNvSpPr txBox="1"/>
            <p:nvPr/>
          </p:nvSpPr>
          <p:spPr>
            <a:xfrm>
              <a:off x="101600" y="-38100"/>
              <a:ext cx="4118552" cy="647700"/>
            </a:xfrm>
            <a:prstGeom prst="rect">
              <a:avLst/>
            </a:prstGeom>
          </p:spPr>
          <p:txBody>
            <a:bodyPr lIns="33867" tIns="33867" rIns="33867" bIns="33867" rtlCol="0" anchor="ctr"/>
            <a:lstStyle/>
            <a:p>
              <a:pPr algn="ctr">
                <a:lnSpc>
                  <a:spcPts val="1773"/>
                </a:lnSpc>
              </a:pPr>
              <a:endParaRPr sz="1200"/>
            </a:p>
          </p:txBody>
        </p:sp>
      </p:grpSp>
      <p:sp>
        <p:nvSpPr>
          <p:cNvPr id="32" name="TextBox 32">
            <a:extLst>
              <a:ext uri="{FF2B5EF4-FFF2-40B4-BE49-F238E27FC236}">
                <a16:creationId xmlns:a16="http://schemas.microsoft.com/office/drawing/2014/main" id="{8393BDA5-D1CF-9B4E-C87F-453402D9DB85}"/>
              </a:ext>
            </a:extLst>
          </p:cNvPr>
          <p:cNvSpPr txBox="1"/>
          <p:nvPr/>
        </p:nvSpPr>
        <p:spPr>
          <a:xfrm>
            <a:off x="7006321" y="2490411"/>
            <a:ext cx="2809340" cy="303545"/>
          </a:xfrm>
          <a:prstGeom prst="rect">
            <a:avLst/>
          </a:prstGeom>
        </p:spPr>
        <p:txBody>
          <a:bodyPr lIns="0" tIns="0" rIns="0" bIns="0" rtlCol="0" anchor="t">
            <a:spAutoFit/>
          </a:bodyPr>
          <a:lstStyle/>
          <a:p>
            <a:pPr algn="just">
              <a:lnSpc>
                <a:spcPts val="2564"/>
              </a:lnSpc>
              <a:spcBef>
                <a:spcPct val="0"/>
              </a:spcBef>
            </a:pPr>
            <a:r>
              <a:rPr lang="en-US" sz="1831" dirty="0">
                <a:solidFill>
                  <a:srgbClr val="FEB71A"/>
                </a:solidFill>
                <a:latin typeface="Poppins Semi-Bold"/>
              </a:rPr>
              <a:t>Engaging</a:t>
            </a:r>
          </a:p>
        </p:txBody>
      </p:sp>
      <p:grpSp>
        <p:nvGrpSpPr>
          <p:cNvPr id="33" name="Group 33">
            <a:extLst>
              <a:ext uri="{FF2B5EF4-FFF2-40B4-BE49-F238E27FC236}">
                <a16:creationId xmlns:a16="http://schemas.microsoft.com/office/drawing/2014/main" id="{3FE0BDA1-32F8-1EF0-6CAD-78C176101473}"/>
              </a:ext>
            </a:extLst>
          </p:cNvPr>
          <p:cNvGrpSpPr/>
          <p:nvPr/>
        </p:nvGrpSpPr>
        <p:grpSpPr>
          <a:xfrm rot="-2700000">
            <a:off x="11896933" y="576756"/>
            <a:ext cx="1243416" cy="1243416"/>
            <a:chOff x="0" y="0"/>
            <a:chExt cx="812800" cy="812800"/>
          </a:xfrm>
        </p:grpSpPr>
        <p:sp>
          <p:nvSpPr>
            <p:cNvPr id="34" name="Freeform 34">
              <a:extLst>
                <a:ext uri="{FF2B5EF4-FFF2-40B4-BE49-F238E27FC236}">
                  <a16:creationId xmlns:a16="http://schemas.microsoft.com/office/drawing/2014/main" id="{91151151-574A-2250-D7B2-776C9EC0BA7C}"/>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EB71A"/>
            </a:solidFill>
          </p:spPr>
          <p:txBody>
            <a:bodyPr/>
            <a:lstStyle/>
            <a:p>
              <a:endParaRPr lang="en-US" sz="1200"/>
            </a:p>
          </p:txBody>
        </p:sp>
        <p:sp>
          <p:nvSpPr>
            <p:cNvPr id="35" name="TextBox 35">
              <a:extLst>
                <a:ext uri="{FF2B5EF4-FFF2-40B4-BE49-F238E27FC236}">
                  <a16:creationId xmlns:a16="http://schemas.microsoft.com/office/drawing/2014/main" id="{BD3F6A6B-1995-8393-B0CE-F1561D3E8744}"/>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36" name="Group 36">
            <a:extLst>
              <a:ext uri="{FF2B5EF4-FFF2-40B4-BE49-F238E27FC236}">
                <a16:creationId xmlns:a16="http://schemas.microsoft.com/office/drawing/2014/main" id="{72DC748A-5E3C-5B86-B617-2BA9410CCD58}"/>
              </a:ext>
            </a:extLst>
          </p:cNvPr>
          <p:cNvGrpSpPr/>
          <p:nvPr/>
        </p:nvGrpSpPr>
        <p:grpSpPr>
          <a:xfrm rot="-2700000">
            <a:off x="-949905" y="576756"/>
            <a:ext cx="1243416" cy="1243416"/>
            <a:chOff x="0" y="0"/>
            <a:chExt cx="812800" cy="812800"/>
          </a:xfrm>
        </p:grpSpPr>
        <p:sp>
          <p:nvSpPr>
            <p:cNvPr id="37" name="Freeform 37">
              <a:extLst>
                <a:ext uri="{FF2B5EF4-FFF2-40B4-BE49-F238E27FC236}">
                  <a16:creationId xmlns:a16="http://schemas.microsoft.com/office/drawing/2014/main" id="{86DA03A0-728C-2092-CA95-5FA0D5B5302C}"/>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EB71A"/>
            </a:solidFill>
          </p:spPr>
          <p:txBody>
            <a:bodyPr/>
            <a:lstStyle/>
            <a:p>
              <a:endParaRPr lang="en-US" sz="1200"/>
            </a:p>
          </p:txBody>
        </p:sp>
        <p:sp>
          <p:nvSpPr>
            <p:cNvPr id="38" name="TextBox 38">
              <a:extLst>
                <a:ext uri="{FF2B5EF4-FFF2-40B4-BE49-F238E27FC236}">
                  <a16:creationId xmlns:a16="http://schemas.microsoft.com/office/drawing/2014/main" id="{597F7E98-ECF5-246E-EA94-A3467230A575}"/>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39" name="Group 39">
            <a:extLst>
              <a:ext uri="{FF2B5EF4-FFF2-40B4-BE49-F238E27FC236}">
                <a16:creationId xmlns:a16="http://schemas.microsoft.com/office/drawing/2014/main" id="{B0CAEFED-A98F-9C27-E8A8-DFBAE49C77AE}"/>
              </a:ext>
            </a:extLst>
          </p:cNvPr>
          <p:cNvGrpSpPr/>
          <p:nvPr/>
        </p:nvGrpSpPr>
        <p:grpSpPr>
          <a:xfrm rot="-2700000">
            <a:off x="11763720" y="206720"/>
            <a:ext cx="1243416" cy="1243416"/>
            <a:chOff x="0" y="0"/>
            <a:chExt cx="812800" cy="812800"/>
          </a:xfrm>
        </p:grpSpPr>
        <p:sp>
          <p:nvSpPr>
            <p:cNvPr id="40" name="Freeform 40">
              <a:extLst>
                <a:ext uri="{FF2B5EF4-FFF2-40B4-BE49-F238E27FC236}">
                  <a16:creationId xmlns:a16="http://schemas.microsoft.com/office/drawing/2014/main" id="{CD32E6E3-66F8-4A75-F9D0-A1937385D8BB}"/>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EB71A"/>
            </a:solidFill>
          </p:spPr>
          <p:txBody>
            <a:bodyPr/>
            <a:lstStyle/>
            <a:p>
              <a:endParaRPr lang="en-US" sz="1200"/>
            </a:p>
          </p:txBody>
        </p:sp>
        <p:sp>
          <p:nvSpPr>
            <p:cNvPr id="41" name="TextBox 41">
              <a:extLst>
                <a:ext uri="{FF2B5EF4-FFF2-40B4-BE49-F238E27FC236}">
                  <a16:creationId xmlns:a16="http://schemas.microsoft.com/office/drawing/2014/main" id="{C987E059-EA6D-37AF-5CE3-F4A0C1C8EE50}"/>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42" name="Group 42">
            <a:extLst>
              <a:ext uri="{FF2B5EF4-FFF2-40B4-BE49-F238E27FC236}">
                <a16:creationId xmlns:a16="http://schemas.microsoft.com/office/drawing/2014/main" id="{37491B1B-6927-110D-A110-C88EC5810708}"/>
              </a:ext>
            </a:extLst>
          </p:cNvPr>
          <p:cNvGrpSpPr/>
          <p:nvPr/>
        </p:nvGrpSpPr>
        <p:grpSpPr>
          <a:xfrm rot="-2700000">
            <a:off x="11132058" y="-439043"/>
            <a:ext cx="878085" cy="878085"/>
            <a:chOff x="0" y="0"/>
            <a:chExt cx="812800" cy="812800"/>
          </a:xfrm>
        </p:grpSpPr>
        <p:sp>
          <p:nvSpPr>
            <p:cNvPr id="43" name="Freeform 43">
              <a:extLst>
                <a:ext uri="{FF2B5EF4-FFF2-40B4-BE49-F238E27FC236}">
                  <a16:creationId xmlns:a16="http://schemas.microsoft.com/office/drawing/2014/main" id="{D7D40008-0B3D-CEDB-8F70-AB15F44037E6}"/>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2B428E"/>
            </a:solidFill>
          </p:spPr>
          <p:txBody>
            <a:bodyPr/>
            <a:lstStyle/>
            <a:p>
              <a:endParaRPr lang="en-US" sz="1200"/>
            </a:p>
          </p:txBody>
        </p:sp>
        <p:sp>
          <p:nvSpPr>
            <p:cNvPr id="44" name="TextBox 44">
              <a:extLst>
                <a:ext uri="{FF2B5EF4-FFF2-40B4-BE49-F238E27FC236}">
                  <a16:creationId xmlns:a16="http://schemas.microsoft.com/office/drawing/2014/main" id="{065C7E67-5E83-57C4-B401-C2FDDBD41B9F}"/>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45" name="Group 45">
            <a:extLst>
              <a:ext uri="{FF2B5EF4-FFF2-40B4-BE49-F238E27FC236}">
                <a16:creationId xmlns:a16="http://schemas.microsoft.com/office/drawing/2014/main" id="{5BD7D13B-5D00-9D04-F013-FB60799C2678}"/>
              </a:ext>
            </a:extLst>
          </p:cNvPr>
          <p:cNvGrpSpPr/>
          <p:nvPr/>
        </p:nvGrpSpPr>
        <p:grpSpPr>
          <a:xfrm rot="-2700000">
            <a:off x="181858" y="-439043"/>
            <a:ext cx="878085" cy="878085"/>
            <a:chOff x="0" y="0"/>
            <a:chExt cx="812800" cy="812800"/>
          </a:xfrm>
        </p:grpSpPr>
        <p:sp>
          <p:nvSpPr>
            <p:cNvPr id="46" name="Freeform 46">
              <a:extLst>
                <a:ext uri="{FF2B5EF4-FFF2-40B4-BE49-F238E27FC236}">
                  <a16:creationId xmlns:a16="http://schemas.microsoft.com/office/drawing/2014/main" id="{D1E9CFC9-5883-1601-29AA-7F70ED7C6597}"/>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EB71A"/>
            </a:solidFill>
          </p:spPr>
          <p:txBody>
            <a:bodyPr/>
            <a:lstStyle/>
            <a:p>
              <a:endParaRPr lang="en-US" sz="1200"/>
            </a:p>
          </p:txBody>
        </p:sp>
        <p:sp>
          <p:nvSpPr>
            <p:cNvPr id="47" name="TextBox 47">
              <a:extLst>
                <a:ext uri="{FF2B5EF4-FFF2-40B4-BE49-F238E27FC236}">
                  <a16:creationId xmlns:a16="http://schemas.microsoft.com/office/drawing/2014/main" id="{D681411C-BEDD-E039-CAC7-D1FF7F8DCA96}"/>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48" name="Group 48">
            <a:extLst>
              <a:ext uri="{FF2B5EF4-FFF2-40B4-BE49-F238E27FC236}">
                <a16:creationId xmlns:a16="http://schemas.microsoft.com/office/drawing/2014/main" id="{9A433A75-74AD-FE2F-A38F-3398E15E7447}"/>
              </a:ext>
            </a:extLst>
          </p:cNvPr>
          <p:cNvGrpSpPr/>
          <p:nvPr/>
        </p:nvGrpSpPr>
        <p:grpSpPr>
          <a:xfrm rot="-2700000">
            <a:off x="-816555" y="206720"/>
            <a:ext cx="1243416" cy="1243416"/>
            <a:chOff x="0" y="0"/>
            <a:chExt cx="812800" cy="812800"/>
          </a:xfrm>
        </p:grpSpPr>
        <p:sp>
          <p:nvSpPr>
            <p:cNvPr id="49" name="Freeform 49">
              <a:extLst>
                <a:ext uri="{FF2B5EF4-FFF2-40B4-BE49-F238E27FC236}">
                  <a16:creationId xmlns:a16="http://schemas.microsoft.com/office/drawing/2014/main" id="{25BDA64C-490C-C1DA-9A91-165CA31D9F38}"/>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2B428E"/>
            </a:solidFill>
          </p:spPr>
          <p:txBody>
            <a:bodyPr/>
            <a:lstStyle/>
            <a:p>
              <a:endParaRPr lang="en-US" sz="1200"/>
            </a:p>
          </p:txBody>
        </p:sp>
        <p:sp>
          <p:nvSpPr>
            <p:cNvPr id="50" name="TextBox 50">
              <a:extLst>
                <a:ext uri="{FF2B5EF4-FFF2-40B4-BE49-F238E27FC236}">
                  <a16:creationId xmlns:a16="http://schemas.microsoft.com/office/drawing/2014/main" id="{2CE41843-E76B-D859-0D05-CC3CA30E72BE}"/>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51" name="Group 51">
            <a:extLst>
              <a:ext uri="{FF2B5EF4-FFF2-40B4-BE49-F238E27FC236}">
                <a16:creationId xmlns:a16="http://schemas.microsoft.com/office/drawing/2014/main" id="{78F10B90-DB6A-D6BE-E88A-760DC2552D1F}"/>
              </a:ext>
            </a:extLst>
          </p:cNvPr>
          <p:cNvGrpSpPr/>
          <p:nvPr/>
        </p:nvGrpSpPr>
        <p:grpSpPr>
          <a:xfrm>
            <a:off x="1241800" y="3274483"/>
            <a:ext cx="316187" cy="316187"/>
            <a:chOff x="0" y="0"/>
            <a:chExt cx="812800" cy="812800"/>
          </a:xfrm>
        </p:grpSpPr>
        <p:sp>
          <p:nvSpPr>
            <p:cNvPr id="52" name="Freeform 52">
              <a:extLst>
                <a:ext uri="{FF2B5EF4-FFF2-40B4-BE49-F238E27FC236}">
                  <a16:creationId xmlns:a16="http://schemas.microsoft.com/office/drawing/2014/main" id="{35F80B0F-42AE-85A1-BAB5-53810C67648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71A"/>
            </a:solidFill>
          </p:spPr>
          <p:txBody>
            <a:bodyPr/>
            <a:lstStyle/>
            <a:p>
              <a:endParaRPr lang="en-US" sz="1200"/>
            </a:p>
          </p:txBody>
        </p:sp>
        <p:sp>
          <p:nvSpPr>
            <p:cNvPr id="53" name="TextBox 53">
              <a:extLst>
                <a:ext uri="{FF2B5EF4-FFF2-40B4-BE49-F238E27FC236}">
                  <a16:creationId xmlns:a16="http://schemas.microsoft.com/office/drawing/2014/main" id="{1115AFB9-A906-2A8B-08C8-9C01F0D4EAD2}"/>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54" name="Group 54">
            <a:extLst>
              <a:ext uri="{FF2B5EF4-FFF2-40B4-BE49-F238E27FC236}">
                <a16:creationId xmlns:a16="http://schemas.microsoft.com/office/drawing/2014/main" id="{8D4FDDF5-C793-584D-B32F-6D5CD12A7047}"/>
              </a:ext>
            </a:extLst>
          </p:cNvPr>
          <p:cNvGrpSpPr/>
          <p:nvPr/>
        </p:nvGrpSpPr>
        <p:grpSpPr>
          <a:xfrm>
            <a:off x="1241800" y="3921136"/>
            <a:ext cx="316187" cy="316187"/>
            <a:chOff x="0" y="0"/>
            <a:chExt cx="812800" cy="812800"/>
          </a:xfrm>
        </p:grpSpPr>
        <p:sp>
          <p:nvSpPr>
            <p:cNvPr id="55" name="Freeform 55">
              <a:extLst>
                <a:ext uri="{FF2B5EF4-FFF2-40B4-BE49-F238E27FC236}">
                  <a16:creationId xmlns:a16="http://schemas.microsoft.com/office/drawing/2014/main" id="{A6ADA62C-68C0-F98C-D58F-E21A3DEFEE8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71A"/>
            </a:solidFill>
          </p:spPr>
          <p:txBody>
            <a:bodyPr/>
            <a:lstStyle/>
            <a:p>
              <a:endParaRPr lang="en-US" sz="1200"/>
            </a:p>
          </p:txBody>
        </p:sp>
        <p:sp>
          <p:nvSpPr>
            <p:cNvPr id="56" name="TextBox 56">
              <a:extLst>
                <a:ext uri="{FF2B5EF4-FFF2-40B4-BE49-F238E27FC236}">
                  <a16:creationId xmlns:a16="http://schemas.microsoft.com/office/drawing/2014/main" id="{21BC6470-2234-3395-C415-D09BD8B1C4B2}"/>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57" name="Group 57">
            <a:extLst>
              <a:ext uri="{FF2B5EF4-FFF2-40B4-BE49-F238E27FC236}">
                <a16:creationId xmlns:a16="http://schemas.microsoft.com/office/drawing/2014/main" id="{0062AFFD-7BBA-327F-C85C-63A53C432A5A}"/>
              </a:ext>
            </a:extLst>
          </p:cNvPr>
          <p:cNvGrpSpPr/>
          <p:nvPr/>
        </p:nvGrpSpPr>
        <p:grpSpPr>
          <a:xfrm>
            <a:off x="1241800" y="4561173"/>
            <a:ext cx="316187" cy="316187"/>
            <a:chOff x="0" y="0"/>
            <a:chExt cx="812800" cy="812800"/>
          </a:xfrm>
        </p:grpSpPr>
        <p:sp>
          <p:nvSpPr>
            <p:cNvPr id="58" name="Freeform 58">
              <a:extLst>
                <a:ext uri="{FF2B5EF4-FFF2-40B4-BE49-F238E27FC236}">
                  <a16:creationId xmlns:a16="http://schemas.microsoft.com/office/drawing/2014/main" id="{526DF8A9-9207-3F77-7468-4FF21DBD4C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71A"/>
            </a:solidFill>
          </p:spPr>
          <p:txBody>
            <a:bodyPr/>
            <a:lstStyle/>
            <a:p>
              <a:endParaRPr lang="en-US" sz="1200"/>
            </a:p>
          </p:txBody>
        </p:sp>
        <p:sp>
          <p:nvSpPr>
            <p:cNvPr id="59" name="TextBox 59">
              <a:extLst>
                <a:ext uri="{FF2B5EF4-FFF2-40B4-BE49-F238E27FC236}">
                  <a16:creationId xmlns:a16="http://schemas.microsoft.com/office/drawing/2014/main" id="{EBCC42BA-0A73-ADEB-8FA2-353562D60F3C}"/>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63" name="TextBox 63">
            <a:extLst>
              <a:ext uri="{FF2B5EF4-FFF2-40B4-BE49-F238E27FC236}">
                <a16:creationId xmlns:a16="http://schemas.microsoft.com/office/drawing/2014/main" id="{1BDD4E3F-73F4-8D5F-9202-5F00DF2C1E79}"/>
              </a:ext>
            </a:extLst>
          </p:cNvPr>
          <p:cNvSpPr txBox="1"/>
          <p:nvPr/>
        </p:nvSpPr>
        <p:spPr>
          <a:xfrm>
            <a:off x="1729234" y="3307715"/>
            <a:ext cx="4267161" cy="230832"/>
          </a:xfrm>
          <a:prstGeom prst="rect">
            <a:avLst/>
          </a:prstGeom>
        </p:spPr>
        <p:txBody>
          <a:bodyPr lIns="0" tIns="0" rIns="0" bIns="0" rtlCol="0" anchor="t">
            <a:spAutoFit/>
          </a:bodyPr>
          <a:lstStyle/>
          <a:p>
            <a:pPr>
              <a:lnSpc>
                <a:spcPts val="1760"/>
              </a:lnSpc>
            </a:pPr>
            <a:r>
              <a:rPr lang="en-US" sz="1600" dirty="0">
                <a:solidFill>
                  <a:srgbClr val="002060"/>
                </a:solidFill>
                <a:latin typeface="Poppins"/>
              </a:rPr>
              <a:t>Energetic</a:t>
            </a:r>
          </a:p>
        </p:txBody>
      </p:sp>
      <p:sp>
        <p:nvSpPr>
          <p:cNvPr id="64" name="TextBox 64">
            <a:extLst>
              <a:ext uri="{FF2B5EF4-FFF2-40B4-BE49-F238E27FC236}">
                <a16:creationId xmlns:a16="http://schemas.microsoft.com/office/drawing/2014/main" id="{4F0F09B3-5FBC-38AB-9376-8C83A49E403B}"/>
              </a:ext>
            </a:extLst>
          </p:cNvPr>
          <p:cNvSpPr txBox="1"/>
          <p:nvPr/>
        </p:nvSpPr>
        <p:spPr>
          <a:xfrm>
            <a:off x="1729234" y="3957945"/>
            <a:ext cx="4267161" cy="230832"/>
          </a:xfrm>
          <a:prstGeom prst="rect">
            <a:avLst/>
          </a:prstGeom>
        </p:spPr>
        <p:txBody>
          <a:bodyPr lIns="0" tIns="0" rIns="0" bIns="0" rtlCol="0" anchor="t">
            <a:spAutoFit/>
          </a:bodyPr>
          <a:lstStyle/>
          <a:p>
            <a:pPr>
              <a:lnSpc>
                <a:spcPts val="1760"/>
              </a:lnSpc>
            </a:pPr>
            <a:r>
              <a:rPr lang="en-US" sz="1600" dirty="0">
                <a:solidFill>
                  <a:srgbClr val="002060"/>
                </a:solidFill>
                <a:latin typeface="Poppins"/>
              </a:rPr>
              <a:t>Friendly</a:t>
            </a:r>
          </a:p>
        </p:txBody>
      </p:sp>
      <p:sp>
        <p:nvSpPr>
          <p:cNvPr id="65" name="TextBox 65">
            <a:extLst>
              <a:ext uri="{FF2B5EF4-FFF2-40B4-BE49-F238E27FC236}">
                <a16:creationId xmlns:a16="http://schemas.microsoft.com/office/drawing/2014/main" id="{2B541C15-D34E-4B6B-0677-C7B354ADE272}"/>
              </a:ext>
            </a:extLst>
          </p:cNvPr>
          <p:cNvSpPr txBox="1"/>
          <p:nvPr/>
        </p:nvSpPr>
        <p:spPr>
          <a:xfrm>
            <a:off x="1729234" y="4597981"/>
            <a:ext cx="4267161" cy="230832"/>
          </a:xfrm>
          <a:prstGeom prst="rect">
            <a:avLst/>
          </a:prstGeom>
        </p:spPr>
        <p:txBody>
          <a:bodyPr lIns="0" tIns="0" rIns="0" bIns="0" rtlCol="0" anchor="t">
            <a:spAutoFit/>
          </a:bodyPr>
          <a:lstStyle/>
          <a:p>
            <a:pPr>
              <a:lnSpc>
                <a:spcPts val="1760"/>
              </a:lnSpc>
            </a:pPr>
            <a:r>
              <a:rPr lang="en-US" sz="1600" dirty="0">
                <a:solidFill>
                  <a:srgbClr val="002060"/>
                </a:solidFill>
                <a:latin typeface="Poppins"/>
              </a:rPr>
              <a:t>Personal Attention</a:t>
            </a:r>
          </a:p>
        </p:txBody>
      </p:sp>
      <p:sp>
        <p:nvSpPr>
          <p:cNvPr id="66" name="TextBox 66">
            <a:extLst>
              <a:ext uri="{FF2B5EF4-FFF2-40B4-BE49-F238E27FC236}">
                <a16:creationId xmlns:a16="http://schemas.microsoft.com/office/drawing/2014/main" id="{95BD2E4B-D60E-6D63-76CF-5F4E44CB94B1}"/>
              </a:ext>
            </a:extLst>
          </p:cNvPr>
          <p:cNvSpPr txBox="1"/>
          <p:nvPr/>
        </p:nvSpPr>
        <p:spPr>
          <a:xfrm>
            <a:off x="1729234" y="5251251"/>
            <a:ext cx="4267161" cy="230832"/>
          </a:xfrm>
          <a:prstGeom prst="rect">
            <a:avLst/>
          </a:prstGeom>
        </p:spPr>
        <p:txBody>
          <a:bodyPr lIns="0" tIns="0" rIns="0" bIns="0" rtlCol="0" anchor="t">
            <a:spAutoFit/>
          </a:bodyPr>
          <a:lstStyle/>
          <a:p>
            <a:pPr>
              <a:lnSpc>
                <a:spcPts val="1760"/>
              </a:lnSpc>
            </a:pPr>
            <a:endParaRPr lang="en-US" sz="1600" dirty="0">
              <a:solidFill>
                <a:srgbClr val="FEB71A"/>
              </a:solidFill>
              <a:latin typeface="Poppins"/>
            </a:endParaRPr>
          </a:p>
        </p:txBody>
      </p:sp>
      <p:pic>
        <p:nvPicPr>
          <p:cNvPr id="60" name="Picture 59" descr="A blue circle with yellow and white text and a road with a checkered flag&#10;&#10;Description automatically generated">
            <a:extLst>
              <a:ext uri="{FF2B5EF4-FFF2-40B4-BE49-F238E27FC236}">
                <a16:creationId xmlns:a16="http://schemas.microsoft.com/office/drawing/2014/main" id="{16A05180-8C0E-6BE2-76EB-3845FD7A8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0629"/>
            <a:ext cx="1480633" cy="1238598"/>
          </a:xfrm>
          <a:prstGeom prst="rect">
            <a:avLst/>
          </a:prstGeom>
        </p:spPr>
      </p:pic>
    </p:spTree>
    <p:extLst>
      <p:ext uri="{BB962C8B-B14F-4D97-AF65-F5344CB8AC3E}">
        <p14:creationId xmlns:p14="http://schemas.microsoft.com/office/powerpoint/2010/main" val="3160600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7CDCC-C1E1-4DAB-CA46-C91786D4C0BE}"/>
            </a:ext>
          </a:extLst>
        </p:cNvPr>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FC768605-09B1-749B-0854-B29042B61B30}"/>
              </a:ext>
            </a:extLst>
          </p:cNvPr>
          <p:cNvGraphicFramePr>
            <a:graphicFrameLocks noGrp="1"/>
          </p:cNvGraphicFramePr>
          <p:nvPr>
            <p:ph idx="1"/>
          </p:nvPr>
        </p:nvGraphicFramePr>
        <p:xfrm>
          <a:off x="533400" y="1277939"/>
          <a:ext cx="6027057" cy="423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A2345F9-0D59-FD8F-67FB-CF1EEBF1F8E4}"/>
              </a:ext>
            </a:extLst>
          </p:cNvPr>
          <p:cNvSpPr>
            <a:spLocks noGrp="1"/>
          </p:cNvSpPr>
          <p:nvPr>
            <p:ph type="title"/>
          </p:nvPr>
        </p:nvSpPr>
        <p:spPr>
          <a:xfrm>
            <a:off x="533400" y="342900"/>
            <a:ext cx="9140844" cy="935038"/>
          </a:xfrm>
        </p:spPr>
        <p:txBody>
          <a:bodyPr>
            <a:normAutofit fontScale="90000"/>
          </a:bodyPr>
          <a:lstStyle/>
          <a:p>
            <a:r>
              <a:rPr lang="en-US" sz="4400" dirty="0">
                <a:effectLst/>
                <a:latin typeface="Calibri" panose="020F0502020204030204" pitchFamily="34" charset="0"/>
                <a:ea typeface="Calibri" panose="020F0502020204030204" pitchFamily="34" charset="0"/>
                <a:cs typeface="Times New Roman" panose="02020603050405020304" pitchFamily="18" charset="0"/>
              </a:rPr>
              <a:t>Engaging Presentation Techniques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5" name="Text Placeholder 4">
            <a:extLst>
              <a:ext uri="{FF2B5EF4-FFF2-40B4-BE49-F238E27FC236}">
                <a16:creationId xmlns:a16="http://schemas.microsoft.com/office/drawing/2014/main" id="{A04582A6-8460-B329-ECD0-4D427B17F910}"/>
              </a:ext>
            </a:extLst>
          </p:cNvPr>
          <p:cNvSpPr>
            <a:spLocks noGrp="1"/>
          </p:cNvSpPr>
          <p:nvPr>
            <p:ph type="body" sz="quarter" idx="11"/>
          </p:nvPr>
        </p:nvSpPr>
        <p:spPr/>
        <p:txBody>
          <a:bodyPr>
            <a:normAutofit fontScale="77500" lnSpcReduction="20000"/>
          </a:bodyPr>
          <a:lstStyle/>
          <a:p>
            <a:endParaRPr lang="en-US"/>
          </a:p>
        </p:txBody>
      </p:sp>
      <p:pic>
        <p:nvPicPr>
          <p:cNvPr id="11" name="Picture Placeholder 10" descr="People in classroom">
            <a:extLst>
              <a:ext uri="{FF2B5EF4-FFF2-40B4-BE49-F238E27FC236}">
                <a16:creationId xmlns:a16="http://schemas.microsoft.com/office/drawing/2014/main" id="{824C899A-28DB-D26F-2BAF-F0BC60881677}"/>
              </a:ext>
            </a:extLst>
          </p:cNvPr>
          <p:cNvPicPr>
            <a:picLocks noGrp="1" noChangeAspect="1"/>
          </p:cNvPicPr>
          <p:nvPr>
            <p:ph type="pic" sz="quarter" idx="10"/>
          </p:nvPr>
        </p:nvPicPr>
        <p:blipFill>
          <a:blip r:embed="rId8">
            <a:extLst>
              <a:ext uri="{28A0092B-C50C-407E-A947-70E740481C1C}">
                <a14:useLocalDpi xmlns:a14="http://schemas.microsoft.com/office/drawing/2010/main" val="0"/>
              </a:ext>
            </a:extLst>
          </a:blip>
          <a:srcRect l="10547" r="10547"/>
          <a:stretch>
            <a:fillRect/>
          </a:stretch>
        </p:blipFill>
        <p:spPr/>
      </p:pic>
      <p:pic>
        <p:nvPicPr>
          <p:cNvPr id="2" name="Picture 1" descr="A blue circle with yellow and white text and a road with a checkered flag&#10;&#10;Description automatically generated">
            <a:extLst>
              <a:ext uri="{FF2B5EF4-FFF2-40B4-BE49-F238E27FC236}">
                <a16:creationId xmlns:a16="http://schemas.microsoft.com/office/drawing/2014/main" id="{E8B0FDC1-8090-EE4F-6F5C-ECAF7EA5C8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1556024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AFB84-B28D-EFF0-948A-ACB118AD38E9}"/>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4BE771B-8E1E-E462-49D0-A7025850E103}"/>
              </a:ext>
            </a:extLst>
          </p:cNvPr>
          <p:cNvGraphicFramePr>
            <a:graphicFrameLocks noGrp="1"/>
          </p:cNvGraphicFramePr>
          <p:nvPr>
            <p:ph idx="1"/>
          </p:nvPr>
        </p:nvGraphicFramePr>
        <p:xfrm>
          <a:off x="533400" y="1277939"/>
          <a:ext cx="6027057" cy="423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D4A86A71-5D63-C0CE-3256-12B279FF6096}"/>
              </a:ext>
            </a:extLst>
          </p:cNvPr>
          <p:cNvSpPr>
            <a:spLocks noGrp="1"/>
          </p:cNvSpPr>
          <p:nvPr>
            <p:ph type="title"/>
          </p:nvPr>
        </p:nvSpPr>
        <p:spPr/>
        <p:txBody>
          <a:bodyPr/>
          <a:lstStyle/>
          <a:p>
            <a:r>
              <a:rPr lang="en-US" dirty="0"/>
              <a:t>Overcoming Skepticism</a:t>
            </a:r>
          </a:p>
        </p:txBody>
      </p:sp>
      <p:sp>
        <p:nvSpPr>
          <p:cNvPr id="5" name="Text Placeholder 4">
            <a:extLst>
              <a:ext uri="{FF2B5EF4-FFF2-40B4-BE49-F238E27FC236}">
                <a16:creationId xmlns:a16="http://schemas.microsoft.com/office/drawing/2014/main" id="{9E8DEECA-91F4-FF1D-55C8-E541356CEBE2}"/>
              </a:ext>
            </a:extLst>
          </p:cNvPr>
          <p:cNvSpPr>
            <a:spLocks noGrp="1"/>
          </p:cNvSpPr>
          <p:nvPr>
            <p:ph type="body" sz="quarter" idx="11"/>
          </p:nvPr>
        </p:nvSpPr>
        <p:spPr/>
        <p:txBody>
          <a:bodyPr>
            <a:normAutofit fontScale="77500" lnSpcReduction="20000"/>
          </a:bodyPr>
          <a:lstStyle/>
          <a:p>
            <a:endParaRPr lang="en-US"/>
          </a:p>
        </p:txBody>
      </p:sp>
      <p:pic>
        <p:nvPicPr>
          <p:cNvPr id="8" name="Picture Placeholder 7">
            <a:extLst>
              <a:ext uri="{FF2B5EF4-FFF2-40B4-BE49-F238E27FC236}">
                <a16:creationId xmlns:a16="http://schemas.microsoft.com/office/drawing/2014/main" id="{360B166B-087D-D92F-3CAF-62B4B92F9D66}"/>
              </a:ext>
            </a:extLst>
          </p:cNvPr>
          <p:cNvPicPr>
            <a:picLocks noGrp="1" noChangeAspect="1"/>
          </p:cNvPicPr>
          <p:nvPr>
            <p:ph type="pic" sz="quarter" idx="10"/>
          </p:nvPr>
        </p:nvPicPr>
        <p:blipFill>
          <a:blip r:embed="rId8"/>
          <a:srcRect l="16394" r="16394"/>
          <a:stretch>
            <a:fillRect/>
          </a:stretch>
        </p:blipFill>
        <p:spPr>
          <a:prstGeom prst="rect">
            <a:avLst/>
          </a:prstGeom>
        </p:spPr>
      </p:pic>
      <p:pic>
        <p:nvPicPr>
          <p:cNvPr id="2" name="Picture 1" descr="A blue circle with yellow and white text and a road with a checkered flag&#10;&#10;Description automatically generated">
            <a:extLst>
              <a:ext uri="{FF2B5EF4-FFF2-40B4-BE49-F238E27FC236}">
                <a16:creationId xmlns:a16="http://schemas.microsoft.com/office/drawing/2014/main" id="{EE8A70A2-7AE8-5801-08A4-711E116AF2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3403943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D5250-F002-8695-FC56-9A182C1AE3F8}"/>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44AB6AC-8DA2-5878-D265-AC2959032324}"/>
              </a:ext>
            </a:extLst>
          </p:cNvPr>
          <p:cNvGraphicFramePr>
            <a:graphicFrameLocks noGrp="1"/>
          </p:cNvGraphicFramePr>
          <p:nvPr>
            <p:ph idx="1"/>
          </p:nvPr>
        </p:nvGraphicFramePr>
        <p:xfrm>
          <a:off x="533400" y="1277939"/>
          <a:ext cx="6027057" cy="423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96A7BB06-4AE7-7B41-AFDC-96650979CC4E}"/>
              </a:ext>
            </a:extLst>
          </p:cNvPr>
          <p:cNvSpPr>
            <a:spLocks noGrp="1"/>
          </p:cNvSpPr>
          <p:nvPr>
            <p:ph type="title"/>
          </p:nvPr>
        </p:nvSpPr>
        <p:spPr/>
        <p:txBody>
          <a:bodyPr/>
          <a:lstStyle/>
          <a:p>
            <a:r>
              <a:rPr lang="en-US" dirty="0"/>
              <a:t>Tough Questions</a:t>
            </a:r>
          </a:p>
        </p:txBody>
      </p:sp>
      <p:sp>
        <p:nvSpPr>
          <p:cNvPr id="5" name="Text Placeholder 4">
            <a:extLst>
              <a:ext uri="{FF2B5EF4-FFF2-40B4-BE49-F238E27FC236}">
                <a16:creationId xmlns:a16="http://schemas.microsoft.com/office/drawing/2014/main" id="{4A5BD0E4-2055-1091-7CCD-EAAD01EFDB1B}"/>
              </a:ext>
            </a:extLst>
          </p:cNvPr>
          <p:cNvSpPr>
            <a:spLocks noGrp="1"/>
          </p:cNvSpPr>
          <p:nvPr>
            <p:ph type="body" sz="quarter" idx="11"/>
          </p:nvPr>
        </p:nvSpPr>
        <p:spPr/>
        <p:txBody>
          <a:bodyPr>
            <a:normAutofit fontScale="77500" lnSpcReduction="20000"/>
          </a:bodyPr>
          <a:lstStyle/>
          <a:p>
            <a:endParaRPr lang="en-US"/>
          </a:p>
        </p:txBody>
      </p:sp>
      <p:pic>
        <p:nvPicPr>
          <p:cNvPr id="10" name="Picture 9" descr="Two penguins gawking">
            <a:extLst>
              <a:ext uri="{FF2B5EF4-FFF2-40B4-BE49-F238E27FC236}">
                <a16:creationId xmlns:a16="http://schemas.microsoft.com/office/drawing/2014/main" id="{09805FC1-FCB9-F187-DEEF-1AD7E35749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9634" y="1211987"/>
            <a:ext cx="5423822" cy="4494292"/>
          </a:xfrm>
          <a:prstGeom prst="rect">
            <a:avLst/>
          </a:prstGeom>
        </p:spPr>
      </p:pic>
      <p:pic>
        <p:nvPicPr>
          <p:cNvPr id="2" name="Picture 1" descr="A blue circle with yellow and white text and a road with a checkered flag&#10;&#10;Description automatically generated">
            <a:extLst>
              <a:ext uri="{FF2B5EF4-FFF2-40B4-BE49-F238E27FC236}">
                <a16:creationId xmlns:a16="http://schemas.microsoft.com/office/drawing/2014/main" id="{1934B846-0074-42C3-39DC-357209C26D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34246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45FE2-BBF0-93A6-BE4D-FA8CEFC82BED}"/>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FF726CE-28BD-038A-39FC-6BAF16C11A60}"/>
              </a:ext>
            </a:extLst>
          </p:cNvPr>
          <p:cNvGraphicFramePr>
            <a:graphicFrameLocks noGrp="1"/>
          </p:cNvGraphicFramePr>
          <p:nvPr>
            <p:ph idx="1"/>
          </p:nvPr>
        </p:nvGraphicFramePr>
        <p:xfrm>
          <a:off x="533400" y="1277939"/>
          <a:ext cx="6027057" cy="423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D3B8D55D-490C-0809-66FD-CB3101797CDC}"/>
              </a:ext>
            </a:extLst>
          </p:cNvPr>
          <p:cNvSpPr>
            <a:spLocks noGrp="1"/>
          </p:cNvSpPr>
          <p:nvPr>
            <p:ph type="title"/>
          </p:nvPr>
        </p:nvSpPr>
        <p:spPr/>
        <p:txBody>
          <a:bodyPr/>
          <a:lstStyle/>
          <a:p>
            <a:r>
              <a:rPr lang="en-US" dirty="0"/>
              <a:t>Keeping the Energy Up</a:t>
            </a:r>
          </a:p>
        </p:txBody>
      </p:sp>
      <p:sp>
        <p:nvSpPr>
          <p:cNvPr id="5" name="Text Placeholder 4">
            <a:extLst>
              <a:ext uri="{FF2B5EF4-FFF2-40B4-BE49-F238E27FC236}">
                <a16:creationId xmlns:a16="http://schemas.microsoft.com/office/drawing/2014/main" id="{D8BF3991-C235-12B6-88BD-0C31075B1F0A}"/>
              </a:ext>
            </a:extLst>
          </p:cNvPr>
          <p:cNvSpPr>
            <a:spLocks noGrp="1"/>
          </p:cNvSpPr>
          <p:nvPr>
            <p:ph type="body" sz="quarter" idx="11"/>
          </p:nvPr>
        </p:nvSpPr>
        <p:spPr/>
        <p:txBody>
          <a:bodyPr>
            <a:normAutofit fontScale="77500" lnSpcReduction="20000"/>
          </a:bodyPr>
          <a:lstStyle/>
          <a:p>
            <a:endParaRPr lang="en-US"/>
          </a:p>
        </p:txBody>
      </p:sp>
      <p:pic>
        <p:nvPicPr>
          <p:cNvPr id="3" name="Picture 2" descr="Illuminated battery icon">
            <a:extLst>
              <a:ext uri="{FF2B5EF4-FFF2-40B4-BE49-F238E27FC236}">
                <a16:creationId xmlns:a16="http://schemas.microsoft.com/office/drawing/2014/main" id="{BAC7282C-C95A-DE68-D60C-CFEC125B78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2328" y="1277938"/>
            <a:ext cx="5401127" cy="4051294"/>
          </a:xfrm>
          <a:prstGeom prst="rect">
            <a:avLst/>
          </a:prstGeom>
        </p:spPr>
      </p:pic>
      <p:pic>
        <p:nvPicPr>
          <p:cNvPr id="2" name="Picture 1" descr="A blue circle with yellow and white text and a road with a checkered flag&#10;&#10;Description automatically generated">
            <a:extLst>
              <a:ext uri="{FF2B5EF4-FFF2-40B4-BE49-F238E27FC236}">
                <a16:creationId xmlns:a16="http://schemas.microsoft.com/office/drawing/2014/main" id="{51C87912-BAC1-5A75-85C1-48E28EE742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3000832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blue and yellow posters&#10;&#10;Description automatically generated">
            <a:extLst>
              <a:ext uri="{FF2B5EF4-FFF2-40B4-BE49-F238E27FC236}">
                <a16:creationId xmlns:a16="http://schemas.microsoft.com/office/drawing/2014/main" id="{F25E36BE-4C74-0A1A-9D28-6A785909EEE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152" r="7152"/>
          <a:stretch>
            <a:fillRect/>
          </a:stretch>
        </p:blipFill>
        <p:spPr/>
      </p:pic>
      <p:graphicFrame>
        <p:nvGraphicFramePr>
          <p:cNvPr id="9" name="Content Placeholder 2">
            <a:extLst>
              <a:ext uri="{FF2B5EF4-FFF2-40B4-BE49-F238E27FC236}">
                <a16:creationId xmlns:a16="http://schemas.microsoft.com/office/drawing/2014/main" id="{BAA3F110-8D83-830D-A791-C2661E685AB4}"/>
              </a:ext>
            </a:extLst>
          </p:cNvPr>
          <p:cNvGraphicFramePr>
            <a:graphicFrameLocks noGrp="1"/>
          </p:cNvGraphicFramePr>
          <p:nvPr>
            <p:ph idx="1"/>
          </p:nvPr>
        </p:nvGraphicFramePr>
        <p:xfrm>
          <a:off x="533400" y="1277939"/>
          <a:ext cx="6027057" cy="4234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9A52A651-44C2-B070-2756-1FC588FBB1EB}"/>
              </a:ext>
            </a:extLst>
          </p:cNvPr>
          <p:cNvSpPr>
            <a:spLocks noGrp="1"/>
          </p:cNvSpPr>
          <p:nvPr>
            <p:ph type="title"/>
          </p:nvPr>
        </p:nvSpPr>
        <p:spPr/>
        <p:txBody>
          <a:bodyPr/>
          <a:lstStyle/>
          <a:p>
            <a:r>
              <a:rPr lang="en-US" dirty="0"/>
              <a:t>Lunch and Learns</a:t>
            </a:r>
          </a:p>
        </p:txBody>
      </p:sp>
      <p:sp>
        <p:nvSpPr>
          <p:cNvPr id="5" name="Text Placeholder 4">
            <a:extLst>
              <a:ext uri="{FF2B5EF4-FFF2-40B4-BE49-F238E27FC236}">
                <a16:creationId xmlns:a16="http://schemas.microsoft.com/office/drawing/2014/main" id="{12AC160B-339A-8761-B3FA-24CAA29A7E8E}"/>
              </a:ext>
            </a:extLst>
          </p:cNvPr>
          <p:cNvSpPr>
            <a:spLocks noGrp="1"/>
          </p:cNvSpPr>
          <p:nvPr>
            <p:ph type="body" sz="quarter" idx="11"/>
          </p:nvPr>
        </p:nvSpPr>
        <p:spPr/>
        <p:txBody>
          <a:bodyPr>
            <a:normAutofit fontScale="77500" lnSpcReduction="20000"/>
          </a:bodyPr>
          <a:lstStyle/>
          <a:p>
            <a:endParaRPr lang="en-US"/>
          </a:p>
        </p:txBody>
      </p:sp>
      <p:pic>
        <p:nvPicPr>
          <p:cNvPr id="3" name="Picture 2" descr="A blue circle with yellow and white text and a road with a checkered flag&#10;&#10;Description automatically generated">
            <a:extLst>
              <a:ext uri="{FF2B5EF4-FFF2-40B4-BE49-F238E27FC236}">
                <a16:creationId xmlns:a16="http://schemas.microsoft.com/office/drawing/2014/main" id="{D311136F-238B-B35D-F839-76EF2147A4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2085458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5955E-0057-45D6-2D97-B670FBF70327}"/>
            </a:ext>
          </a:extLst>
        </p:cNvPr>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AC2F142A-DEFD-7996-823E-61C7D991FA0A}"/>
              </a:ext>
            </a:extLst>
          </p:cNvPr>
          <p:cNvGraphicFramePr>
            <a:graphicFrameLocks noGrp="1"/>
          </p:cNvGraphicFramePr>
          <p:nvPr>
            <p:ph idx="1"/>
            <p:extLst>
              <p:ext uri="{D42A27DB-BD31-4B8C-83A1-F6EECF244321}">
                <p14:modId xmlns:p14="http://schemas.microsoft.com/office/powerpoint/2010/main" val="1526576715"/>
              </p:ext>
            </p:extLst>
          </p:nvPr>
        </p:nvGraphicFramePr>
        <p:xfrm>
          <a:off x="533400" y="1277939"/>
          <a:ext cx="6027057" cy="423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05C856D-4AEE-9B60-5914-AF7DE2C035FF}"/>
              </a:ext>
            </a:extLst>
          </p:cNvPr>
          <p:cNvSpPr>
            <a:spLocks noGrp="1"/>
          </p:cNvSpPr>
          <p:nvPr>
            <p:ph type="title"/>
          </p:nvPr>
        </p:nvSpPr>
        <p:spPr>
          <a:xfrm>
            <a:off x="533400" y="342900"/>
            <a:ext cx="9654856" cy="935038"/>
          </a:xfrm>
        </p:spPr>
        <p:txBody>
          <a:bodyPr/>
          <a:lstStyle/>
          <a:p>
            <a:r>
              <a:rPr lang="en-US" dirty="0"/>
              <a:t>Presenting and Calling the Question</a:t>
            </a:r>
          </a:p>
        </p:txBody>
      </p:sp>
      <p:sp>
        <p:nvSpPr>
          <p:cNvPr id="5" name="Text Placeholder 4">
            <a:extLst>
              <a:ext uri="{FF2B5EF4-FFF2-40B4-BE49-F238E27FC236}">
                <a16:creationId xmlns:a16="http://schemas.microsoft.com/office/drawing/2014/main" id="{25FD95F6-7DDF-63B3-68E9-0C46CFA3A5B8}"/>
              </a:ext>
            </a:extLst>
          </p:cNvPr>
          <p:cNvSpPr>
            <a:spLocks noGrp="1"/>
          </p:cNvSpPr>
          <p:nvPr>
            <p:ph type="body" sz="quarter" idx="11"/>
          </p:nvPr>
        </p:nvSpPr>
        <p:spPr/>
        <p:txBody>
          <a:bodyPr>
            <a:normAutofit fontScale="77500" lnSpcReduction="20000"/>
          </a:bodyPr>
          <a:lstStyle/>
          <a:p>
            <a:endParaRPr lang="en-US"/>
          </a:p>
        </p:txBody>
      </p:sp>
      <p:sp>
        <p:nvSpPr>
          <p:cNvPr id="3" name="Picture Placeholder 2">
            <a:extLst>
              <a:ext uri="{FF2B5EF4-FFF2-40B4-BE49-F238E27FC236}">
                <a16:creationId xmlns:a16="http://schemas.microsoft.com/office/drawing/2014/main" id="{F1502EC7-03E5-8779-6AAA-BCE7A92C6D0A}"/>
              </a:ext>
            </a:extLst>
          </p:cNvPr>
          <p:cNvSpPr>
            <a:spLocks noGrp="1"/>
          </p:cNvSpPr>
          <p:nvPr>
            <p:ph type="pic" sz="quarter" idx="10"/>
          </p:nvPr>
        </p:nvSpPr>
        <p:spPr>
          <a:ln w="31750">
            <a:solidFill>
              <a:schemeClr val="tx1"/>
            </a:solidFill>
          </a:ln>
        </p:spPr>
        <p:txBody>
          <a:bodyPr/>
          <a:lstStyle/>
          <a:p>
            <a:pPr marL="0" indent="0">
              <a:buNone/>
            </a:pPr>
            <a:r>
              <a:rPr lang="en-US" dirty="0"/>
              <a:t> </a:t>
            </a:r>
          </a:p>
        </p:txBody>
      </p:sp>
      <p:pic>
        <p:nvPicPr>
          <p:cNvPr id="17" name="Picture 16">
            <a:extLst>
              <a:ext uri="{FF2B5EF4-FFF2-40B4-BE49-F238E27FC236}">
                <a16:creationId xmlns:a16="http://schemas.microsoft.com/office/drawing/2014/main" id="{0619D44D-88FA-2D93-9885-10F7B0274AE3}"/>
              </a:ext>
            </a:extLst>
          </p:cNvPr>
          <p:cNvPicPr>
            <a:picLocks noChangeAspect="1"/>
          </p:cNvPicPr>
          <p:nvPr/>
        </p:nvPicPr>
        <p:blipFill>
          <a:blip r:embed="rId8"/>
          <a:stretch>
            <a:fillRect/>
          </a:stretch>
        </p:blipFill>
        <p:spPr>
          <a:xfrm>
            <a:off x="7566063" y="1310719"/>
            <a:ext cx="912427" cy="809133"/>
          </a:xfrm>
          <a:prstGeom prst="rect">
            <a:avLst/>
          </a:prstGeom>
        </p:spPr>
      </p:pic>
      <p:pic>
        <p:nvPicPr>
          <p:cNvPr id="19" name="Picture 18">
            <a:extLst>
              <a:ext uri="{FF2B5EF4-FFF2-40B4-BE49-F238E27FC236}">
                <a16:creationId xmlns:a16="http://schemas.microsoft.com/office/drawing/2014/main" id="{62CFF1AF-AB2A-E698-F41D-E212DD029DC4}"/>
              </a:ext>
            </a:extLst>
          </p:cNvPr>
          <p:cNvPicPr>
            <a:picLocks noChangeAspect="1"/>
          </p:cNvPicPr>
          <p:nvPr/>
        </p:nvPicPr>
        <p:blipFill>
          <a:blip r:embed="rId9"/>
          <a:stretch>
            <a:fillRect/>
          </a:stretch>
        </p:blipFill>
        <p:spPr>
          <a:xfrm rot="16200000">
            <a:off x="9152549" y="2845197"/>
            <a:ext cx="2500944" cy="2716762"/>
          </a:xfrm>
          <a:prstGeom prst="rect">
            <a:avLst/>
          </a:prstGeom>
        </p:spPr>
      </p:pic>
      <p:pic>
        <p:nvPicPr>
          <p:cNvPr id="23" name="Picture 22">
            <a:extLst>
              <a:ext uri="{FF2B5EF4-FFF2-40B4-BE49-F238E27FC236}">
                <a16:creationId xmlns:a16="http://schemas.microsoft.com/office/drawing/2014/main" id="{4F63D625-2924-7E8A-BD0A-C4E49FA17C9F}"/>
              </a:ext>
            </a:extLst>
          </p:cNvPr>
          <p:cNvPicPr>
            <a:picLocks noChangeAspect="1"/>
          </p:cNvPicPr>
          <p:nvPr/>
        </p:nvPicPr>
        <p:blipFill>
          <a:blip r:embed="rId10"/>
          <a:stretch>
            <a:fillRect/>
          </a:stretch>
        </p:blipFill>
        <p:spPr>
          <a:xfrm>
            <a:off x="7492783" y="2212976"/>
            <a:ext cx="1186398" cy="805056"/>
          </a:xfrm>
          <a:prstGeom prst="rect">
            <a:avLst/>
          </a:prstGeom>
        </p:spPr>
      </p:pic>
      <p:pic>
        <p:nvPicPr>
          <p:cNvPr id="25" name="Picture 24">
            <a:extLst>
              <a:ext uri="{FF2B5EF4-FFF2-40B4-BE49-F238E27FC236}">
                <a16:creationId xmlns:a16="http://schemas.microsoft.com/office/drawing/2014/main" id="{3B1D564E-9BA5-0FDD-655D-5BCA82D336A3}"/>
              </a:ext>
            </a:extLst>
          </p:cNvPr>
          <p:cNvPicPr>
            <a:picLocks noChangeAspect="1"/>
          </p:cNvPicPr>
          <p:nvPr/>
        </p:nvPicPr>
        <p:blipFill>
          <a:blip r:embed="rId11"/>
          <a:stretch>
            <a:fillRect/>
          </a:stretch>
        </p:blipFill>
        <p:spPr>
          <a:xfrm>
            <a:off x="6981175" y="3111156"/>
            <a:ext cx="647700" cy="1962150"/>
          </a:xfrm>
          <a:prstGeom prst="rect">
            <a:avLst/>
          </a:prstGeom>
        </p:spPr>
      </p:pic>
      <p:pic>
        <p:nvPicPr>
          <p:cNvPr id="27" name="Picture 26">
            <a:extLst>
              <a:ext uri="{FF2B5EF4-FFF2-40B4-BE49-F238E27FC236}">
                <a16:creationId xmlns:a16="http://schemas.microsoft.com/office/drawing/2014/main" id="{D5B194EF-E6E8-F6E2-0FD1-50487057054A}"/>
              </a:ext>
            </a:extLst>
          </p:cNvPr>
          <p:cNvPicPr>
            <a:picLocks noChangeAspect="1"/>
          </p:cNvPicPr>
          <p:nvPr/>
        </p:nvPicPr>
        <p:blipFill>
          <a:blip r:embed="rId12"/>
          <a:stretch>
            <a:fillRect/>
          </a:stretch>
        </p:blipFill>
        <p:spPr>
          <a:xfrm>
            <a:off x="9790798" y="1652611"/>
            <a:ext cx="543545" cy="549390"/>
          </a:xfrm>
          <a:prstGeom prst="rect">
            <a:avLst/>
          </a:prstGeom>
        </p:spPr>
      </p:pic>
      <p:pic>
        <p:nvPicPr>
          <p:cNvPr id="29" name="Picture 28">
            <a:extLst>
              <a:ext uri="{FF2B5EF4-FFF2-40B4-BE49-F238E27FC236}">
                <a16:creationId xmlns:a16="http://schemas.microsoft.com/office/drawing/2014/main" id="{70A46201-1580-8C07-3A0D-2301EF648BB2}"/>
              </a:ext>
            </a:extLst>
          </p:cNvPr>
          <p:cNvPicPr>
            <a:picLocks noChangeAspect="1"/>
          </p:cNvPicPr>
          <p:nvPr/>
        </p:nvPicPr>
        <p:blipFill>
          <a:blip r:embed="rId13"/>
          <a:stretch>
            <a:fillRect/>
          </a:stretch>
        </p:blipFill>
        <p:spPr>
          <a:xfrm>
            <a:off x="8852475" y="1299342"/>
            <a:ext cx="2606765" cy="336606"/>
          </a:xfrm>
          <a:prstGeom prst="rect">
            <a:avLst/>
          </a:prstGeom>
        </p:spPr>
      </p:pic>
      <p:pic>
        <p:nvPicPr>
          <p:cNvPr id="31" name="Picture 30">
            <a:extLst>
              <a:ext uri="{FF2B5EF4-FFF2-40B4-BE49-F238E27FC236}">
                <a16:creationId xmlns:a16="http://schemas.microsoft.com/office/drawing/2014/main" id="{3A7A0B30-7E4D-CBA6-F2D8-A38DE3625A50}"/>
              </a:ext>
            </a:extLst>
          </p:cNvPr>
          <p:cNvPicPr>
            <a:picLocks noChangeAspect="1"/>
          </p:cNvPicPr>
          <p:nvPr/>
        </p:nvPicPr>
        <p:blipFill>
          <a:blip r:embed="rId14"/>
          <a:stretch>
            <a:fillRect/>
          </a:stretch>
        </p:blipFill>
        <p:spPr>
          <a:xfrm>
            <a:off x="9732042" y="2083278"/>
            <a:ext cx="912427" cy="600064"/>
          </a:xfrm>
          <a:prstGeom prst="rect">
            <a:avLst/>
          </a:prstGeom>
        </p:spPr>
      </p:pic>
      <p:sp>
        <p:nvSpPr>
          <p:cNvPr id="32" name="TextBox 31">
            <a:extLst>
              <a:ext uri="{FF2B5EF4-FFF2-40B4-BE49-F238E27FC236}">
                <a16:creationId xmlns:a16="http://schemas.microsoft.com/office/drawing/2014/main" id="{35E46689-BD31-3F99-BFAC-BF6A49BFB6F8}"/>
              </a:ext>
            </a:extLst>
          </p:cNvPr>
          <p:cNvSpPr txBox="1"/>
          <p:nvPr/>
        </p:nvSpPr>
        <p:spPr>
          <a:xfrm>
            <a:off x="7628875" y="2265407"/>
            <a:ext cx="822024" cy="369332"/>
          </a:xfrm>
          <a:prstGeom prst="rect">
            <a:avLst/>
          </a:prstGeom>
          <a:noFill/>
        </p:spPr>
        <p:txBody>
          <a:bodyPr wrap="square" rtlCol="0">
            <a:spAutoFit/>
          </a:bodyPr>
          <a:lstStyle/>
          <a:p>
            <a:r>
              <a:rPr lang="en-US" dirty="0"/>
              <a:t>Sign-in</a:t>
            </a:r>
          </a:p>
        </p:txBody>
      </p:sp>
      <p:sp>
        <p:nvSpPr>
          <p:cNvPr id="33" name="TextBox 32">
            <a:extLst>
              <a:ext uri="{FF2B5EF4-FFF2-40B4-BE49-F238E27FC236}">
                <a16:creationId xmlns:a16="http://schemas.microsoft.com/office/drawing/2014/main" id="{53639691-44CF-6ED1-2F80-79B27F7F831F}"/>
              </a:ext>
            </a:extLst>
          </p:cNvPr>
          <p:cNvSpPr txBox="1"/>
          <p:nvPr/>
        </p:nvSpPr>
        <p:spPr>
          <a:xfrm>
            <a:off x="6995971" y="4360985"/>
            <a:ext cx="701807" cy="369332"/>
          </a:xfrm>
          <a:prstGeom prst="rect">
            <a:avLst/>
          </a:prstGeom>
          <a:noFill/>
        </p:spPr>
        <p:txBody>
          <a:bodyPr wrap="square" rtlCol="0">
            <a:spAutoFit/>
          </a:bodyPr>
          <a:lstStyle/>
          <a:p>
            <a:r>
              <a:rPr lang="en-US" dirty="0"/>
              <a:t>Food</a:t>
            </a:r>
          </a:p>
        </p:txBody>
      </p:sp>
      <p:sp>
        <p:nvSpPr>
          <p:cNvPr id="34" name="TextBox 33">
            <a:extLst>
              <a:ext uri="{FF2B5EF4-FFF2-40B4-BE49-F238E27FC236}">
                <a16:creationId xmlns:a16="http://schemas.microsoft.com/office/drawing/2014/main" id="{13538FCF-50C4-2748-9FE0-E0CF680A2E7E}"/>
              </a:ext>
            </a:extLst>
          </p:cNvPr>
          <p:cNvSpPr txBox="1"/>
          <p:nvPr/>
        </p:nvSpPr>
        <p:spPr>
          <a:xfrm>
            <a:off x="6981175" y="3470637"/>
            <a:ext cx="832278" cy="369332"/>
          </a:xfrm>
          <a:prstGeom prst="rect">
            <a:avLst/>
          </a:prstGeom>
          <a:noFill/>
        </p:spPr>
        <p:txBody>
          <a:bodyPr wrap="square" rtlCol="0">
            <a:spAutoFit/>
          </a:bodyPr>
          <a:lstStyle/>
          <a:p>
            <a:r>
              <a:rPr lang="en-US" dirty="0"/>
              <a:t>Flyers</a:t>
            </a:r>
          </a:p>
        </p:txBody>
      </p:sp>
      <p:cxnSp>
        <p:nvCxnSpPr>
          <p:cNvPr id="6" name="Straight Arrow Connector 5">
            <a:extLst>
              <a:ext uri="{FF2B5EF4-FFF2-40B4-BE49-F238E27FC236}">
                <a16:creationId xmlns:a16="http://schemas.microsoft.com/office/drawing/2014/main" id="{56887BDB-3968-70E5-096B-44C54FF95836}"/>
              </a:ext>
            </a:extLst>
          </p:cNvPr>
          <p:cNvCxnSpPr>
            <a:cxnSpLocks/>
          </p:cNvCxnSpPr>
          <p:nvPr/>
        </p:nvCxnSpPr>
        <p:spPr>
          <a:xfrm flipH="1">
            <a:off x="9331487" y="2014186"/>
            <a:ext cx="560228" cy="1877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2FFA900-7A66-D164-9EAB-85B8D01BF57F}"/>
              </a:ext>
            </a:extLst>
          </p:cNvPr>
          <p:cNvCxnSpPr>
            <a:cxnSpLocks/>
          </p:cNvCxnSpPr>
          <p:nvPr/>
        </p:nvCxnSpPr>
        <p:spPr>
          <a:xfrm>
            <a:off x="10111720" y="2140500"/>
            <a:ext cx="821697" cy="1223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39327DC-6D59-0BA9-95A0-50BCF1110C66}"/>
              </a:ext>
            </a:extLst>
          </p:cNvPr>
          <p:cNvCxnSpPr>
            <a:cxnSpLocks/>
          </p:cNvCxnSpPr>
          <p:nvPr/>
        </p:nvCxnSpPr>
        <p:spPr>
          <a:xfrm flipH="1">
            <a:off x="9699854" y="2257081"/>
            <a:ext cx="224223" cy="2065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5F2E7B2-7AEB-51E0-431E-A1E92519AA7F}"/>
              </a:ext>
            </a:extLst>
          </p:cNvPr>
          <p:cNvCxnSpPr>
            <a:cxnSpLocks/>
          </p:cNvCxnSpPr>
          <p:nvPr/>
        </p:nvCxnSpPr>
        <p:spPr>
          <a:xfrm>
            <a:off x="10039897" y="2265407"/>
            <a:ext cx="792215" cy="275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F631B3D-E695-13CE-6C8F-D28AC6DF9190}"/>
              </a:ext>
            </a:extLst>
          </p:cNvPr>
          <p:cNvPicPr>
            <a:picLocks noChangeAspect="1"/>
          </p:cNvPicPr>
          <p:nvPr/>
        </p:nvPicPr>
        <p:blipFill>
          <a:blip r:embed="rId12"/>
          <a:stretch>
            <a:fillRect/>
          </a:stretch>
        </p:blipFill>
        <p:spPr>
          <a:xfrm rot="16200000">
            <a:off x="7896305" y="3180685"/>
            <a:ext cx="543545" cy="549390"/>
          </a:xfrm>
          <a:prstGeom prst="rect">
            <a:avLst/>
          </a:prstGeom>
        </p:spPr>
      </p:pic>
      <p:pic>
        <p:nvPicPr>
          <p:cNvPr id="16" name="Picture 15">
            <a:extLst>
              <a:ext uri="{FF2B5EF4-FFF2-40B4-BE49-F238E27FC236}">
                <a16:creationId xmlns:a16="http://schemas.microsoft.com/office/drawing/2014/main" id="{BD05AE78-2777-F7A6-773E-D8F6B43ACA85}"/>
              </a:ext>
            </a:extLst>
          </p:cNvPr>
          <p:cNvPicPr>
            <a:picLocks noChangeAspect="1"/>
          </p:cNvPicPr>
          <p:nvPr/>
        </p:nvPicPr>
        <p:blipFill>
          <a:blip r:embed="rId12"/>
          <a:stretch>
            <a:fillRect/>
          </a:stretch>
        </p:blipFill>
        <p:spPr>
          <a:xfrm rot="16200000">
            <a:off x="7937518" y="4270955"/>
            <a:ext cx="543545" cy="549390"/>
          </a:xfrm>
          <a:prstGeom prst="rect">
            <a:avLst/>
          </a:prstGeom>
        </p:spPr>
      </p:pic>
      <p:cxnSp>
        <p:nvCxnSpPr>
          <p:cNvPr id="18" name="Straight Arrow Connector 17">
            <a:extLst>
              <a:ext uri="{FF2B5EF4-FFF2-40B4-BE49-F238E27FC236}">
                <a16:creationId xmlns:a16="http://schemas.microsoft.com/office/drawing/2014/main" id="{980022C5-8E66-CE46-51EB-6FC050909196}"/>
              </a:ext>
            </a:extLst>
          </p:cNvPr>
          <p:cNvCxnSpPr>
            <a:cxnSpLocks/>
          </p:cNvCxnSpPr>
          <p:nvPr/>
        </p:nvCxnSpPr>
        <p:spPr>
          <a:xfrm flipV="1">
            <a:off x="8314340" y="3292108"/>
            <a:ext cx="2391273" cy="17593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1136A2FB-C116-DE52-3C9D-1A8A789B0507}"/>
              </a:ext>
            </a:extLst>
          </p:cNvPr>
          <p:cNvCxnSpPr>
            <a:cxnSpLocks/>
          </p:cNvCxnSpPr>
          <p:nvPr/>
        </p:nvCxnSpPr>
        <p:spPr>
          <a:xfrm>
            <a:off x="8331355" y="3552724"/>
            <a:ext cx="925454" cy="5812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5F9674CE-13C6-864E-0BB5-6E2CBA73D55C}"/>
              </a:ext>
            </a:extLst>
          </p:cNvPr>
          <p:cNvCxnSpPr>
            <a:cxnSpLocks/>
          </p:cNvCxnSpPr>
          <p:nvPr/>
        </p:nvCxnSpPr>
        <p:spPr>
          <a:xfrm flipV="1">
            <a:off x="8400258" y="4407607"/>
            <a:ext cx="1258963" cy="10046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9" name="Straight Arrow Connector 38">
            <a:extLst>
              <a:ext uri="{FF2B5EF4-FFF2-40B4-BE49-F238E27FC236}">
                <a16:creationId xmlns:a16="http://schemas.microsoft.com/office/drawing/2014/main" id="{DA0D7CDD-69B1-8161-99E0-3BFF0F714C5D}"/>
              </a:ext>
            </a:extLst>
          </p:cNvPr>
          <p:cNvCxnSpPr>
            <a:cxnSpLocks/>
          </p:cNvCxnSpPr>
          <p:nvPr/>
        </p:nvCxnSpPr>
        <p:spPr>
          <a:xfrm>
            <a:off x="8342160" y="4647928"/>
            <a:ext cx="2363453" cy="4211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2" name="Picture 1" descr="A blue circle with yellow and white text and a road with a checkered flag&#10;&#10;Description automatically generated">
            <a:extLst>
              <a:ext uri="{FF2B5EF4-FFF2-40B4-BE49-F238E27FC236}">
                <a16:creationId xmlns:a16="http://schemas.microsoft.com/office/drawing/2014/main" id="{1206882C-CDE7-2911-0B2E-AE2DE90A47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2821253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75D55-92A9-661E-CB03-ABFDE917DE0E}"/>
            </a:ext>
          </a:extLst>
        </p:cNvPr>
        <p:cNvGrpSpPr/>
        <p:nvPr/>
      </p:nvGrpSpPr>
      <p:grpSpPr>
        <a:xfrm>
          <a:off x="0" y="0"/>
          <a:ext cx="0" cy="0"/>
          <a:chOff x="0" y="0"/>
          <a:chExt cx="0" cy="0"/>
        </a:xfrm>
      </p:grpSpPr>
      <p:pic>
        <p:nvPicPr>
          <p:cNvPr id="40" name="Content Placeholder 39" descr="Women raising hands">
            <a:extLst>
              <a:ext uri="{FF2B5EF4-FFF2-40B4-BE49-F238E27FC236}">
                <a16:creationId xmlns:a16="http://schemas.microsoft.com/office/drawing/2014/main" id="{8538D312-4151-14A5-E23E-9DBB81F1FB8B}"/>
              </a:ext>
            </a:extLst>
          </p:cNvPr>
          <p:cNvPicPr>
            <a:picLocks noChangeAspect="1"/>
          </p:cNvPicPr>
          <p:nvPr/>
        </p:nvPicPr>
        <p:blipFill rotWithShape="1">
          <a:blip r:embed="rId3">
            <a:duotone>
              <a:prstClr val="black"/>
              <a:schemeClr val="accent1">
                <a:tint val="45000"/>
                <a:satMod val="400000"/>
              </a:schemeClr>
            </a:duotone>
            <a:alphaModFix/>
            <a:extLst>
              <a:ext uri="{28A0092B-C50C-407E-A947-70E740481C1C}">
                <a14:useLocalDpi xmlns:a14="http://schemas.microsoft.com/office/drawing/2010/main" val="0"/>
              </a:ext>
            </a:extLst>
          </a:blip>
          <a:srcRect t="17644"/>
          <a:stretch/>
        </p:blipFill>
        <p:spPr>
          <a:xfrm>
            <a:off x="180975" y="182880"/>
            <a:ext cx="11823637" cy="6499784"/>
          </a:xfrm>
          <a:prstGeom prst="rect">
            <a:avLst/>
          </a:prstGeom>
        </p:spPr>
      </p:pic>
      <p:sp>
        <p:nvSpPr>
          <p:cNvPr id="30" name="Title 29">
            <a:extLst>
              <a:ext uri="{FF2B5EF4-FFF2-40B4-BE49-F238E27FC236}">
                <a16:creationId xmlns:a16="http://schemas.microsoft.com/office/drawing/2014/main" id="{B502599D-7DC3-F9E3-2A4F-1FD7C56AFA01}"/>
              </a:ext>
            </a:extLst>
          </p:cNvPr>
          <p:cNvSpPr>
            <a:spLocks noGrp="1"/>
          </p:cNvSpPr>
          <p:nvPr>
            <p:ph type="title"/>
          </p:nvPr>
        </p:nvSpPr>
        <p:spPr>
          <a:xfrm>
            <a:off x="187388" y="525195"/>
            <a:ext cx="11998200" cy="2748250"/>
          </a:xfrm>
        </p:spPr>
        <p:txBody>
          <a:bodyPr vert="horz" lIns="91440" tIns="45720" rIns="91440" bIns="45720" rtlCol="0" anchor="b">
            <a:normAutofit/>
          </a:bodyPr>
          <a:lstStyle/>
          <a:p>
            <a:pPr algn="ctr"/>
            <a:r>
              <a:rPr lang="en-US" sz="4800" b="1" dirty="0">
                <a:solidFill>
                  <a:srgbClr val="FFFFFF"/>
                </a:solidFill>
              </a:rPr>
              <a:t>Don’t Ask Permission to Empower Coworkers</a:t>
            </a:r>
          </a:p>
        </p:txBody>
      </p:sp>
      <p:pic>
        <p:nvPicPr>
          <p:cNvPr id="2" name="Picture 1" descr="A blue circle with yellow and white text and a road with a checkered flag&#10;&#10;Description automatically generated">
            <a:extLst>
              <a:ext uri="{FF2B5EF4-FFF2-40B4-BE49-F238E27FC236}">
                <a16:creationId xmlns:a16="http://schemas.microsoft.com/office/drawing/2014/main" id="{DFD78FB7-1315-7FEE-A7F0-A0F461A89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4467" y="182880"/>
            <a:ext cx="1480633" cy="1238598"/>
          </a:xfrm>
          <a:prstGeom prst="rect">
            <a:avLst/>
          </a:prstGeom>
        </p:spPr>
      </p:pic>
    </p:spTree>
    <p:extLst>
      <p:ext uri="{BB962C8B-B14F-4D97-AF65-F5344CB8AC3E}">
        <p14:creationId xmlns:p14="http://schemas.microsoft.com/office/powerpoint/2010/main" val="3922898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3E30-6D08-E14A-29C0-C48BCF427487}"/>
              </a:ext>
            </a:extLst>
          </p:cNvPr>
          <p:cNvSpPr>
            <a:spLocks noGrp="1"/>
          </p:cNvSpPr>
          <p:nvPr>
            <p:ph type="title"/>
          </p:nvPr>
        </p:nvSpPr>
        <p:spPr/>
        <p:txBody>
          <a:bodyPr/>
          <a:lstStyle/>
          <a:p>
            <a:r>
              <a:rPr lang="en-US" dirty="0"/>
              <a:t>Follow-Up</a:t>
            </a:r>
          </a:p>
        </p:txBody>
      </p:sp>
      <p:graphicFrame>
        <p:nvGraphicFramePr>
          <p:cNvPr id="8" name="Content Placeholder 2">
            <a:extLst>
              <a:ext uri="{FF2B5EF4-FFF2-40B4-BE49-F238E27FC236}">
                <a16:creationId xmlns:a16="http://schemas.microsoft.com/office/drawing/2014/main" id="{F868E458-443F-E04B-B24B-11323EFC8231}"/>
              </a:ext>
            </a:extLst>
          </p:cNvPr>
          <p:cNvGraphicFramePr>
            <a:graphicFrameLocks noGrp="1"/>
          </p:cNvGraphicFramePr>
          <p:nvPr>
            <p:ph sz="half" idx="1"/>
            <p:extLst>
              <p:ext uri="{D42A27DB-BD31-4B8C-83A1-F6EECF244321}">
                <p14:modId xmlns:p14="http://schemas.microsoft.com/office/powerpoint/2010/main" val="3605785386"/>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Close up of checklist">
            <a:extLst>
              <a:ext uri="{FF2B5EF4-FFF2-40B4-BE49-F238E27FC236}">
                <a16:creationId xmlns:a16="http://schemas.microsoft.com/office/drawing/2014/main" id="{5B923118-A1EC-93CA-08FE-0480D0CE6527}"/>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172200" y="2274094"/>
            <a:ext cx="5181600" cy="3454400"/>
          </a:xfrm>
        </p:spPr>
      </p:pic>
      <p:pic>
        <p:nvPicPr>
          <p:cNvPr id="3" name="Picture 2" descr="A blue circle with yellow and white text and a road with a checkered flag&#10;&#10;Description automatically generated">
            <a:extLst>
              <a:ext uri="{FF2B5EF4-FFF2-40B4-BE49-F238E27FC236}">
                <a16:creationId xmlns:a16="http://schemas.microsoft.com/office/drawing/2014/main" id="{2D5BE9EC-2555-E513-1579-155B2D70E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655735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47696" y="275980"/>
            <a:ext cx="5248304" cy="6582021"/>
            <a:chOff x="0" y="0"/>
            <a:chExt cx="6997739" cy="8776028"/>
          </a:xfrm>
        </p:grpSpPr>
        <p:sp>
          <p:nvSpPr>
            <p:cNvPr id="3" name="Freeform 3"/>
            <p:cNvSpPr/>
            <p:nvPr/>
          </p:nvSpPr>
          <p:spPr>
            <a:xfrm>
              <a:off x="0" y="0"/>
              <a:ext cx="6997700" cy="8776081"/>
            </a:xfrm>
            <a:custGeom>
              <a:avLst/>
              <a:gdLst/>
              <a:ahLst/>
              <a:cxnLst/>
              <a:rect l="l" t="t" r="r" b="b"/>
              <a:pathLst>
                <a:path w="6997700" h="8776081">
                  <a:moveTo>
                    <a:pt x="0" y="0"/>
                  </a:moveTo>
                  <a:lnTo>
                    <a:pt x="6997700" y="0"/>
                  </a:lnTo>
                  <a:lnTo>
                    <a:pt x="6997700" y="8776081"/>
                  </a:lnTo>
                  <a:lnTo>
                    <a:pt x="0" y="8776081"/>
                  </a:lnTo>
                  <a:close/>
                </a:path>
              </a:pathLst>
            </a:custGeom>
            <a:solidFill>
              <a:srgbClr val="002D84"/>
            </a:solidFill>
          </p:spPr>
          <p:txBody>
            <a:bodyPr/>
            <a:lstStyle/>
            <a:p>
              <a:endParaRPr lang="en-US" sz="1200"/>
            </a:p>
          </p:txBody>
        </p:sp>
      </p:grpSp>
      <p:grpSp>
        <p:nvGrpSpPr>
          <p:cNvPr id="4" name="Group 4"/>
          <p:cNvGrpSpPr>
            <a:grpSpLocks noChangeAspect="1"/>
          </p:cNvGrpSpPr>
          <p:nvPr/>
        </p:nvGrpSpPr>
        <p:grpSpPr>
          <a:xfrm rot="2547247">
            <a:off x="523058" y="5865854"/>
            <a:ext cx="203978" cy="1220343"/>
            <a:chOff x="0" y="0"/>
            <a:chExt cx="271971" cy="1627124"/>
          </a:xfrm>
        </p:grpSpPr>
        <p:sp>
          <p:nvSpPr>
            <p:cNvPr id="5" name="Freeform 5"/>
            <p:cNvSpPr/>
            <p:nvPr/>
          </p:nvSpPr>
          <p:spPr>
            <a:xfrm>
              <a:off x="0" y="0"/>
              <a:ext cx="272034" cy="1627124"/>
            </a:xfrm>
            <a:custGeom>
              <a:avLst/>
              <a:gdLst/>
              <a:ahLst/>
              <a:cxnLst/>
              <a:rect l="l" t="t" r="r" b="b"/>
              <a:pathLst>
                <a:path w="272034" h="1627124">
                  <a:moveTo>
                    <a:pt x="0" y="0"/>
                  </a:moveTo>
                  <a:lnTo>
                    <a:pt x="272034" y="0"/>
                  </a:lnTo>
                  <a:lnTo>
                    <a:pt x="272034" y="1627124"/>
                  </a:lnTo>
                  <a:lnTo>
                    <a:pt x="0" y="1627124"/>
                  </a:lnTo>
                  <a:close/>
                </a:path>
              </a:pathLst>
            </a:custGeom>
            <a:solidFill>
              <a:srgbClr val="002D84"/>
            </a:solidFill>
          </p:spPr>
          <p:txBody>
            <a:bodyPr/>
            <a:lstStyle/>
            <a:p>
              <a:endParaRPr lang="en-US" sz="1200"/>
            </a:p>
          </p:txBody>
        </p:sp>
      </p:grpSp>
      <p:grpSp>
        <p:nvGrpSpPr>
          <p:cNvPr id="6" name="Group 6"/>
          <p:cNvGrpSpPr>
            <a:grpSpLocks noChangeAspect="1"/>
          </p:cNvGrpSpPr>
          <p:nvPr/>
        </p:nvGrpSpPr>
        <p:grpSpPr>
          <a:xfrm rot="2547247">
            <a:off x="1698202" y="5581196"/>
            <a:ext cx="405801" cy="1530999"/>
            <a:chOff x="0" y="0"/>
            <a:chExt cx="541068" cy="2041332"/>
          </a:xfrm>
        </p:grpSpPr>
        <p:sp>
          <p:nvSpPr>
            <p:cNvPr id="7" name="Freeform 7"/>
            <p:cNvSpPr/>
            <p:nvPr/>
          </p:nvSpPr>
          <p:spPr>
            <a:xfrm>
              <a:off x="0" y="0"/>
              <a:ext cx="541020" cy="2041271"/>
            </a:xfrm>
            <a:custGeom>
              <a:avLst/>
              <a:gdLst/>
              <a:ahLst/>
              <a:cxnLst/>
              <a:rect l="l" t="t" r="r" b="b"/>
              <a:pathLst>
                <a:path w="541020" h="2041271">
                  <a:moveTo>
                    <a:pt x="0" y="0"/>
                  </a:moveTo>
                  <a:lnTo>
                    <a:pt x="541020" y="0"/>
                  </a:lnTo>
                  <a:lnTo>
                    <a:pt x="541020" y="2041271"/>
                  </a:lnTo>
                  <a:lnTo>
                    <a:pt x="0" y="2041271"/>
                  </a:lnTo>
                  <a:close/>
                </a:path>
              </a:pathLst>
            </a:custGeom>
            <a:solidFill>
              <a:srgbClr val="002D84"/>
            </a:solidFill>
          </p:spPr>
          <p:txBody>
            <a:bodyPr/>
            <a:lstStyle/>
            <a:p>
              <a:endParaRPr lang="en-US" sz="1200"/>
            </a:p>
          </p:txBody>
        </p:sp>
      </p:grpSp>
      <p:grpSp>
        <p:nvGrpSpPr>
          <p:cNvPr id="8" name="Group 8"/>
          <p:cNvGrpSpPr>
            <a:grpSpLocks noChangeAspect="1"/>
          </p:cNvGrpSpPr>
          <p:nvPr/>
        </p:nvGrpSpPr>
        <p:grpSpPr>
          <a:xfrm rot="2547247">
            <a:off x="2307277" y="4930188"/>
            <a:ext cx="644643" cy="2528502"/>
            <a:chOff x="0" y="0"/>
            <a:chExt cx="859524" cy="3371336"/>
          </a:xfrm>
        </p:grpSpPr>
        <p:sp>
          <p:nvSpPr>
            <p:cNvPr id="9" name="Freeform 9"/>
            <p:cNvSpPr/>
            <p:nvPr/>
          </p:nvSpPr>
          <p:spPr>
            <a:xfrm>
              <a:off x="0" y="0"/>
              <a:ext cx="859536" cy="3371342"/>
            </a:xfrm>
            <a:custGeom>
              <a:avLst/>
              <a:gdLst/>
              <a:ahLst/>
              <a:cxnLst/>
              <a:rect l="l" t="t" r="r" b="b"/>
              <a:pathLst>
                <a:path w="859536" h="3371342">
                  <a:moveTo>
                    <a:pt x="0" y="0"/>
                  </a:moveTo>
                  <a:lnTo>
                    <a:pt x="859536" y="0"/>
                  </a:lnTo>
                  <a:lnTo>
                    <a:pt x="859536" y="3371342"/>
                  </a:lnTo>
                  <a:lnTo>
                    <a:pt x="0" y="3371342"/>
                  </a:lnTo>
                  <a:close/>
                </a:path>
              </a:pathLst>
            </a:custGeom>
            <a:solidFill>
              <a:srgbClr val="FFB718"/>
            </a:solidFill>
          </p:spPr>
          <p:txBody>
            <a:bodyPr/>
            <a:lstStyle/>
            <a:p>
              <a:endParaRPr lang="en-US" sz="1200"/>
            </a:p>
          </p:txBody>
        </p:sp>
      </p:grpSp>
      <p:grpSp>
        <p:nvGrpSpPr>
          <p:cNvPr id="10" name="Group 10"/>
          <p:cNvGrpSpPr>
            <a:grpSpLocks noChangeAspect="1"/>
          </p:cNvGrpSpPr>
          <p:nvPr/>
        </p:nvGrpSpPr>
        <p:grpSpPr>
          <a:xfrm rot="2547247">
            <a:off x="793364" y="4784112"/>
            <a:ext cx="720075" cy="2630398"/>
            <a:chOff x="0" y="0"/>
            <a:chExt cx="960100" cy="3507197"/>
          </a:xfrm>
        </p:grpSpPr>
        <p:sp>
          <p:nvSpPr>
            <p:cNvPr id="11" name="Freeform 11"/>
            <p:cNvSpPr/>
            <p:nvPr/>
          </p:nvSpPr>
          <p:spPr>
            <a:xfrm>
              <a:off x="0" y="0"/>
              <a:ext cx="960120" cy="3507232"/>
            </a:xfrm>
            <a:custGeom>
              <a:avLst/>
              <a:gdLst/>
              <a:ahLst/>
              <a:cxnLst/>
              <a:rect l="l" t="t" r="r" b="b"/>
              <a:pathLst>
                <a:path w="960120" h="3507232">
                  <a:moveTo>
                    <a:pt x="0" y="0"/>
                  </a:moveTo>
                  <a:lnTo>
                    <a:pt x="960120" y="0"/>
                  </a:lnTo>
                  <a:lnTo>
                    <a:pt x="960120" y="3507232"/>
                  </a:lnTo>
                  <a:lnTo>
                    <a:pt x="0" y="3507232"/>
                  </a:lnTo>
                  <a:close/>
                </a:path>
              </a:pathLst>
            </a:custGeom>
            <a:solidFill>
              <a:srgbClr val="FFB718"/>
            </a:solidFill>
          </p:spPr>
          <p:txBody>
            <a:bodyPr/>
            <a:lstStyle/>
            <a:p>
              <a:endParaRPr lang="en-US" sz="1200"/>
            </a:p>
          </p:txBody>
        </p:sp>
      </p:grpSp>
      <p:grpSp>
        <p:nvGrpSpPr>
          <p:cNvPr id="12" name="Group 12"/>
          <p:cNvGrpSpPr>
            <a:grpSpLocks noChangeAspect="1"/>
          </p:cNvGrpSpPr>
          <p:nvPr/>
        </p:nvGrpSpPr>
        <p:grpSpPr>
          <a:xfrm rot="2580583">
            <a:off x="1040168" y="4952291"/>
            <a:ext cx="542410" cy="511728"/>
            <a:chOff x="0" y="0"/>
            <a:chExt cx="723213" cy="682304"/>
          </a:xfrm>
        </p:grpSpPr>
        <p:sp>
          <p:nvSpPr>
            <p:cNvPr id="13" name="Freeform 13"/>
            <p:cNvSpPr/>
            <p:nvPr/>
          </p:nvSpPr>
          <p:spPr>
            <a:xfrm>
              <a:off x="0" y="0"/>
              <a:ext cx="723265" cy="682244"/>
            </a:xfrm>
            <a:custGeom>
              <a:avLst/>
              <a:gdLst/>
              <a:ahLst/>
              <a:cxnLst/>
              <a:rect l="l" t="t" r="r" b="b"/>
              <a:pathLst>
                <a:path w="723265" h="682244">
                  <a:moveTo>
                    <a:pt x="0" y="0"/>
                  </a:moveTo>
                  <a:lnTo>
                    <a:pt x="723265" y="0"/>
                  </a:lnTo>
                  <a:lnTo>
                    <a:pt x="723265" y="682244"/>
                  </a:lnTo>
                  <a:lnTo>
                    <a:pt x="0" y="682244"/>
                  </a:lnTo>
                  <a:close/>
                </a:path>
              </a:pathLst>
            </a:custGeom>
            <a:solidFill>
              <a:srgbClr val="002D84"/>
            </a:solidFill>
          </p:spPr>
          <p:txBody>
            <a:bodyPr/>
            <a:lstStyle/>
            <a:p>
              <a:endParaRPr lang="en-US" sz="1200"/>
            </a:p>
          </p:txBody>
        </p:sp>
      </p:grpSp>
      <p:grpSp>
        <p:nvGrpSpPr>
          <p:cNvPr id="14" name="Group 14"/>
          <p:cNvGrpSpPr>
            <a:grpSpLocks noChangeAspect="1"/>
          </p:cNvGrpSpPr>
          <p:nvPr/>
        </p:nvGrpSpPr>
        <p:grpSpPr>
          <a:xfrm rot="2547247">
            <a:off x="1084006" y="5211155"/>
            <a:ext cx="472765" cy="2405949"/>
            <a:chOff x="0" y="0"/>
            <a:chExt cx="630353" cy="3207932"/>
          </a:xfrm>
        </p:grpSpPr>
        <p:sp>
          <p:nvSpPr>
            <p:cNvPr id="15" name="Freeform 15"/>
            <p:cNvSpPr/>
            <p:nvPr/>
          </p:nvSpPr>
          <p:spPr>
            <a:xfrm>
              <a:off x="0" y="0"/>
              <a:ext cx="630301" cy="3207893"/>
            </a:xfrm>
            <a:custGeom>
              <a:avLst/>
              <a:gdLst/>
              <a:ahLst/>
              <a:cxnLst/>
              <a:rect l="l" t="t" r="r" b="b"/>
              <a:pathLst>
                <a:path w="630301" h="3207893">
                  <a:moveTo>
                    <a:pt x="0" y="0"/>
                  </a:moveTo>
                  <a:lnTo>
                    <a:pt x="630301" y="0"/>
                  </a:lnTo>
                  <a:lnTo>
                    <a:pt x="630301" y="3207893"/>
                  </a:lnTo>
                  <a:lnTo>
                    <a:pt x="0" y="3207893"/>
                  </a:lnTo>
                  <a:close/>
                </a:path>
              </a:pathLst>
            </a:custGeom>
            <a:solidFill>
              <a:srgbClr val="FFB718"/>
            </a:solidFill>
          </p:spPr>
          <p:txBody>
            <a:bodyPr/>
            <a:lstStyle/>
            <a:p>
              <a:endParaRPr lang="en-US" sz="1200"/>
            </a:p>
          </p:txBody>
        </p:sp>
      </p:grpSp>
      <p:grpSp>
        <p:nvGrpSpPr>
          <p:cNvPr id="16" name="Group 16"/>
          <p:cNvGrpSpPr>
            <a:grpSpLocks noChangeAspect="1"/>
          </p:cNvGrpSpPr>
          <p:nvPr/>
        </p:nvGrpSpPr>
        <p:grpSpPr>
          <a:xfrm rot="2547247">
            <a:off x="189916" y="4956047"/>
            <a:ext cx="300350" cy="1444844"/>
            <a:chOff x="0" y="0"/>
            <a:chExt cx="400467" cy="1926459"/>
          </a:xfrm>
        </p:grpSpPr>
        <p:sp>
          <p:nvSpPr>
            <p:cNvPr id="17" name="Freeform 17"/>
            <p:cNvSpPr/>
            <p:nvPr/>
          </p:nvSpPr>
          <p:spPr>
            <a:xfrm>
              <a:off x="0" y="0"/>
              <a:ext cx="400431" cy="1926463"/>
            </a:xfrm>
            <a:custGeom>
              <a:avLst/>
              <a:gdLst/>
              <a:ahLst/>
              <a:cxnLst/>
              <a:rect l="l" t="t" r="r" b="b"/>
              <a:pathLst>
                <a:path w="400431" h="1926463">
                  <a:moveTo>
                    <a:pt x="0" y="0"/>
                  </a:moveTo>
                  <a:lnTo>
                    <a:pt x="400431" y="0"/>
                  </a:lnTo>
                  <a:lnTo>
                    <a:pt x="400431" y="1926463"/>
                  </a:lnTo>
                  <a:lnTo>
                    <a:pt x="0" y="1926463"/>
                  </a:lnTo>
                  <a:close/>
                </a:path>
              </a:pathLst>
            </a:custGeom>
            <a:solidFill>
              <a:srgbClr val="FFB718"/>
            </a:solidFill>
          </p:spPr>
          <p:txBody>
            <a:bodyPr/>
            <a:lstStyle/>
            <a:p>
              <a:endParaRPr lang="en-US" sz="1200"/>
            </a:p>
          </p:txBody>
        </p:sp>
      </p:grpSp>
      <p:grpSp>
        <p:nvGrpSpPr>
          <p:cNvPr id="18" name="Group 18"/>
          <p:cNvGrpSpPr>
            <a:grpSpLocks noChangeAspect="1"/>
          </p:cNvGrpSpPr>
          <p:nvPr/>
        </p:nvGrpSpPr>
        <p:grpSpPr>
          <a:xfrm rot="2547247">
            <a:off x="1074786" y="5275168"/>
            <a:ext cx="326877" cy="2061901"/>
            <a:chOff x="0" y="0"/>
            <a:chExt cx="435836" cy="2749201"/>
          </a:xfrm>
        </p:grpSpPr>
        <p:sp>
          <p:nvSpPr>
            <p:cNvPr id="19" name="Freeform 19"/>
            <p:cNvSpPr/>
            <p:nvPr/>
          </p:nvSpPr>
          <p:spPr>
            <a:xfrm>
              <a:off x="0" y="0"/>
              <a:ext cx="435864" cy="2749169"/>
            </a:xfrm>
            <a:custGeom>
              <a:avLst/>
              <a:gdLst/>
              <a:ahLst/>
              <a:cxnLst/>
              <a:rect l="l" t="t" r="r" b="b"/>
              <a:pathLst>
                <a:path w="435864" h="2749169">
                  <a:moveTo>
                    <a:pt x="0" y="0"/>
                  </a:moveTo>
                  <a:lnTo>
                    <a:pt x="435864" y="0"/>
                  </a:lnTo>
                  <a:lnTo>
                    <a:pt x="435864" y="2749169"/>
                  </a:lnTo>
                  <a:lnTo>
                    <a:pt x="0" y="2749169"/>
                  </a:lnTo>
                  <a:close/>
                </a:path>
              </a:pathLst>
            </a:custGeom>
            <a:solidFill>
              <a:srgbClr val="002D84"/>
            </a:solidFill>
          </p:spPr>
          <p:txBody>
            <a:bodyPr/>
            <a:lstStyle/>
            <a:p>
              <a:endParaRPr lang="en-US" sz="1200"/>
            </a:p>
          </p:txBody>
        </p:sp>
      </p:grpSp>
      <p:grpSp>
        <p:nvGrpSpPr>
          <p:cNvPr id="20" name="Group 20"/>
          <p:cNvGrpSpPr>
            <a:grpSpLocks noChangeAspect="1"/>
          </p:cNvGrpSpPr>
          <p:nvPr/>
        </p:nvGrpSpPr>
        <p:grpSpPr>
          <a:xfrm rot="2700000">
            <a:off x="2382339" y="5321484"/>
            <a:ext cx="553663" cy="646909"/>
            <a:chOff x="0" y="0"/>
            <a:chExt cx="738217" cy="862545"/>
          </a:xfrm>
        </p:grpSpPr>
        <p:sp>
          <p:nvSpPr>
            <p:cNvPr id="21" name="Freeform 21"/>
            <p:cNvSpPr/>
            <p:nvPr/>
          </p:nvSpPr>
          <p:spPr>
            <a:xfrm>
              <a:off x="0" y="0"/>
              <a:ext cx="738251" cy="862584"/>
            </a:xfrm>
            <a:custGeom>
              <a:avLst/>
              <a:gdLst/>
              <a:ahLst/>
              <a:cxnLst/>
              <a:rect l="l" t="t" r="r" b="b"/>
              <a:pathLst>
                <a:path w="738251" h="862584">
                  <a:moveTo>
                    <a:pt x="0" y="0"/>
                  </a:moveTo>
                  <a:lnTo>
                    <a:pt x="738251" y="0"/>
                  </a:lnTo>
                  <a:lnTo>
                    <a:pt x="738251" y="862584"/>
                  </a:lnTo>
                  <a:lnTo>
                    <a:pt x="0" y="862584"/>
                  </a:lnTo>
                  <a:close/>
                </a:path>
              </a:pathLst>
            </a:custGeom>
            <a:solidFill>
              <a:srgbClr val="002D84"/>
            </a:solidFill>
          </p:spPr>
          <p:txBody>
            <a:bodyPr/>
            <a:lstStyle/>
            <a:p>
              <a:endParaRPr lang="en-US" sz="1200"/>
            </a:p>
          </p:txBody>
        </p:sp>
      </p:grpSp>
      <p:grpSp>
        <p:nvGrpSpPr>
          <p:cNvPr id="22" name="Group 22"/>
          <p:cNvGrpSpPr>
            <a:grpSpLocks noChangeAspect="1"/>
          </p:cNvGrpSpPr>
          <p:nvPr/>
        </p:nvGrpSpPr>
        <p:grpSpPr>
          <a:xfrm rot="2547247">
            <a:off x="91694" y="5036988"/>
            <a:ext cx="261714" cy="1086520"/>
            <a:chOff x="0" y="0"/>
            <a:chExt cx="348952" cy="1448693"/>
          </a:xfrm>
        </p:grpSpPr>
        <p:sp>
          <p:nvSpPr>
            <p:cNvPr id="23" name="Freeform 23"/>
            <p:cNvSpPr/>
            <p:nvPr/>
          </p:nvSpPr>
          <p:spPr>
            <a:xfrm>
              <a:off x="0" y="0"/>
              <a:ext cx="348996" cy="1448689"/>
            </a:xfrm>
            <a:custGeom>
              <a:avLst/>
              <a:gdLst/>
              <a:ahLst/>
              <a:cxnLst/>
              <a:rect l="l" t="t" r="r" b="b"/>
              <a:pathLst>
                <a:path w="348996" h="1448689">
                  <a:moveTo>
                    <a:pt x="0" y="0"/>
                  </a:moveTo>
                  <a:lnTo>
                    <a:pt x="348996" y="0"/>
                  </a:lnTo>
                  <a:lnTo>
                    <a:pt x="348996" y="1448689"/>
                  </a:lnTo>
                  <a:lnTo>
                    <a:pt x="0" y="1448689"/>
                  </a:lnTo>
                  <a:close/>
                </a:path>
              </a:pathLst>
            </a:custGeom>
            <a:solidFill>
              <a:srgbClr val="002D84"/>
            </a:solidFill>
          </p:spPr>
          <p:txBody>
            <a:bodyPr/>
            <a:lstStyle/>
            <a:p>
              <a:endParaRPr lang="en-US" sz="1200"/>
            </a:p>
          </p:txBody>
        </p:sp>
      </p:grpSp>
      <p:grpSp>
        <p:nvGrpSpPr>
          <p:cNvPr id="24" name="Group 24"/>
          <p:cNvGrpSpPr>
            <a:grpSpLocks noChangeAspect="1"/>
          </p:cNvGrpSpPr>
          <p:nvPr/>
        </p:nvGrpSpPr>
        <p:grpSpPr>
          <a:xfrm rot="2547247">
            <a:off x="262448" y="5001251"/>
            <a:ext cx="405801" cy="2063177"/>
            <a:chOff x="0" y="0"/>
            <a:chExt cx="541068" cy="2750903"/>
          </a:xfrm>
        </p:grpSpPr>
        <p:sp>
          <p:nvSpPr>
            <p:cNvPr id="25" name="Freeform 25"/>
            <p:cNvSpPr/>
            <p:nvPr/>
          </p:nvSpPr>
          <p:spPr>
            <a:xfrm>
              <a:off x="0" y="0"/>
              <a:ext cx="541020" cy="2750947"/>
            </a:xfrm>
            <a:custGeom>
              <a:avLst/>
              <a:gdLst/>
              <a:ahLst/>
              <a:cxnLst/>
              <a:rect l="l" t="t" r="r" b="b"/>
              <a:pathLst>
                <a:path w="541020" h="2750947">
                  <a:moveTo>
                    <a:pt x="0" y="0"/>
                  </a:moveTo>
                  <a:lnTo>
                    <a:pt x="541020" y="0"/>
                  </a:lnTo>
                  <a:lnTo>
                    <a:pt x="541020" y="2750947"/>
                  </a:lnTo>
                  <a:lnTo>
                    <a:pt x="0" y="2750947"/>
                  </a:lnTo>
                  <a:close/>
                </a:path>
              </a:pathLst>
            </a:custGeom>
            <a:solidFill>
              <a:srgbClr val="002D84"/>
            </a:solidFill>
          </p:spPr>
          <p:txBody>
            <a:bodyPr/>
            <a:lstStyle/>
            <a:p>
              <a:endParaRPr lang="en-US" sz="1200"/>
            </a:p>
          </p:txBody>
        </p:sp>
      </p:grpSp>
      <p:sp>
        <p:nvSpPr>
          <p:cNvPr id="26" name="TextBox 26"/>
          <p:cNvSpPr txBox="1"/>
          <p:nvPr/>
        </p:nvSpPr>
        <p:spPr>
          <a:xfrm>
            <a:off x="1311374" y="1562679"/>
            <a:ext cx="4185847" cy="2769989"/>
          </a:xfrm>
          <a:prstGeom prst="rect">
            <a:avLst/>
          </a:prstGeom>
        </p:spPr>
        <p:txBody>
          <a:bodyPr wrap="square" lIns="0" tIns="0" rIns="0" bIns="0" rtlCol="0" anchor="t">
            <a:spAutoFit/>
          </a:bodyPr>
          <a:lstStyle/>
          <a:p>
            <a:pPr>
              <a:lnSpc>
                <a:spcPts val="7200"/>
              </a:lnSpc>
            </a:pPr>
            <a:r>
              <a:rPr lang="en-US" sz="7200" spc="345" dirty="0">
                <a:solidFill>
                  <a:srgbClr val="FFB718"/>
                </a:solidFill>
                <a:latin typeface="League Gothic Bold"/>
              </a:rPr>
              <a:t>Last Step: Action</a:t>
            </a:r>
          </a:p>
        </p:txBody>
      </p:sp>
      <p:pic>
        <p:nvPicPr>
          <p:cNvPr id="31" name="Picture 31"/>
          <p:cNvPicPr>
            <a:picLocks noChangeAspect="1"/>
          </p:cNvPicPr>
          <p:nvPr/>
        </p:nvPicPr>
        <p:blipFill>
          <a:blip r:embed="rId3"/>
          <a:srcRect t="4406" r="775" b="4956"/>
          <a:stretch>
            <a:fillRect/>
          </a:stretch>
        </p:blipFill>
        <p:spPr>
          <a:xfrm>
            <a:off x="6364862" y="4205877"/>
            <a:ext cx="5643317" cy="1439061"/>
          </a:xfrm>
          <a:prstGeom prst="rect">
            <a:avLst/>
          </a:prstGeom>
        </p:spPr>
      </p:pic>
      <p:sp>
        <p:nvSpPr>
          <p:cNvPr id="32" name="TextBox 32"/>
          <p:cNvSpPr txBox="1"/>
          <p:nvPr/>
        </p:nvSpPr>
        <p:spPr>
          <a:xfrm>
            <a:off x="8147387" y="4678080"/>
            <a:ext cx="3989563" cy="480003"/>
          </a:xfrm>
          <a:prstGeom prst="rect">
            <a:avLst/>
          </a:prstGeom>
        </p:spPr>
        <p:txBody>
          <a:bodyPr lIns="0" tIns="0" rIns="0" bIns="0" rtlCol="0" anchor="t">
            <a:spAutoFit/>
          </a:bodyPr>
          <a:lstStyle/>
          <a:p>
            <a:pPr>
              <a:lnSpc>
                <a:spcPts val="4112"/>
              </a:lnSpc>
            </a:pPr>
            <a:r>
              <a:rPr lang="en-US" sz="2936" dirty="0">
                <a:solidFill>
                  <a:srgbClr val="FCB524"/>
                </a:solidFill>
                <a:latin typeface="Carlito Bold"/>
              </a:rPr>
              <a:t>Take Action Together</a:t>
            </a:r>
            <a:endParaRPr lang="en-US" sz="2936" dirty="0">
              <a:solidFill>
                <a:srgbClr val="FCB524"/>
              </a:solidFill>
              <a:latin typeface="Carlito"/>
            </a:endParaRPr>
          </a:p>
        </p:txBody>
      </p:sp>
      <p:sp>
        <p:nvSpPr>
          <p:cNvPr id="33" name="TextBox 33"/>
          <p:cNvSpPr txBox="1"/>
          <p:nvPr/>
        </p:nvSpPr>
        <p:spPr>
          <a:xfrm>
            <a:off x="6502470" y="4613111"/>
            <a:ext cx="1110646" cy="948978"/>
          </a:xfrm>
          <a:prstGeom prst="rect">
            <a:avLst/>
          </a:prstGeom>
        </p:spPr>
        <p:txBody>
          <a:bodyPr lIns="0" tIns="0" rIns="0" bIns="0" rtlCol="0" anchor="t">
            <a:spAutoFit/>
          </a:bodyPr>
          <a:lstStyle/>
          <a:p>
            <a:pPr algn="ctr">
              <a:lnSpc>
                <a:spcPts val="3708"/>
              </a:lnSpc>
            </a:pPr>
            <a:r>
              <a:rPr lang="en-US" sz="3434" spc="-178" dirty="0">
                <a:solidFill>
                  <a:srgbClr val="FFFFFF"/>
                </a:solidFill>
                <a:latin typeface="Carlito Bold"/>
              </a:rPr>
              <a:t>Step 1</a:t>
            </a:r>
          </a:p>
        </p:txBody>
      </p:sp>
      <p:pic>
        <p:nvPicPr>
          <p:cNvPr id="34" name="Picture 34"/>
          <p:cNvPicPr>
            <a:picLocks noChangeAspect="1"/>
          </p:cNvPicPr>
          <p:nvPr/>
        </p:nvPicPr>
        <p:blipFill>
          <a:blip r:embed="rId3"/>
          <a:srcRect t="4406" r="775" b="4956"/>
          <a:stretch>
            <a:fillRect/>
          </a:stretch>
        </p:blipFill>
        <p:spPr>
          <a:xfrm>
            <a:off x="6383843" y="1192630"/>
            <a:ext cx="5643317" cy="1439061"/>
          </a:xfrm>
          <a:prstGeom prst="rect">
            <a:avLst/>
          </a:prstGeom>
        </p:spPr>
      </p:pic>
      <p:sp>
        <p:nvSpPr>
          <p:cNvPr id="35" name="TextBox 35"/>
          <p:cNvSpPr txBox="1"/>
          <p:nvPr/>
        </p:nvSpPr>
        <p:spPr>
          <a:xfrm>
            <a:off x="8037597" y="1739190"/>
            <a:ext cx="3989563" cy="743793"/>
          </a:xfrm>
          <a:prstGeom prst="rect">
            <a:avLst/>
          </a:prstGeom>
        </p:spPr>
        <p:txBody>
          <a:bodyPr lIns="0" tIns="0" rIns="0" bIns="0" rtlCol="0" anchor="t">
            <a:spAutoFit/>
          </a:bodyPr>
          <a:lstStyle/>
          <a:p>
            <a:pPr>
              <a:lnSpc>
                <a:spcPts val="2906"/>
              </a:lnSpc>
            </a:pPr>
            <a:r>
              <a:rPr lang="en-US" sz="2936" dirty="0">
                <a:solidFill>
                  <a:srgbClr val="FCB524"/>
                </a:solidFill>
                <a:latin typeface="Carlito Bold"/>
              </a:rPr>
              <a:t>Identify Workplace Issue</a:t>
            </a:r>
            <a:endParaRPr lang="en-US" sz="2936" dirty="0">
              <a:solidFill>
                <a:srgbClr val="FCB524"/>
              </a:solidFill>
              <a:latin typeface="Carlito"/>
            </a:endParaRPr>
          </a:p>
        </p:txBody>
      </p:sp>
      <p:sp>
        <p:nvSpPr>
          <p:cNvPr id="36" name="TextBox 36"/>
          <p:cNvSpPr txBox="1"/>
          <p:nvPr/>
        </p:nvSpPr>
        <p:spPr>
          <a:xfrm>
            <a:off x="6502470" y="1599675"/>
            <a:ext cx="1110646" cy="948978"/>
          </a:xfrm>
          <a:prstGeom prst="rect">
            <a:avLst/>
          </a:prstGeom>
        </p:spPr>
        <p:txBody>
          <a:bodyPr lIns="0" tIns="0" rIns="0" bIns="0" rtlCol="0" anchor="t">
            <a:spAutoFit/>
          </a:bodyPr>
          <a:lstStyle/>
          <a:p>
            <a:pPr algn="ctr">
              <a:lnSpc>
                <a:spcPts val="3708"/>
              </a:lnSpc>
            </a:pPr>
            <a:r>
              <a:rPr lang="en-US" sz="3434" spc="-178" dirty="0">
                <a:solidFill>
                  <a:srgbClr val="FFFFFF"/>
                </a:solidFill>
                <a:latin typeface="Carlito Bold"/>
              </a:rPr>
              <a:t>Step 1</a:t>
            </a:r>
          </a:p>
        </p:txBody>
      </p:sp>
      <p:pic>
        <p:nvPicPr>
          <p:cNvPr id="37" name="Picture 37"/>
          <p:cNvPicPr>
            <a:picLocks noChangeAspect="1"/>
          </p:cNvPicPr>
          <p:nvPr/>
        </p:nvPicPr>
        <p:blipFill>
          <a:blip r:embed="rId4"/>
          <a:srcRect r="363" b="191"/>
          <a:stretch>
            <a:fillRect/>
          </a:stretch>
        </p:blipFill>
        <p:spPr>
          <a:xfrm>
            <a:off x="6364862" y="2639936"/>
            <a:ext cx="5643317" cy="1578128"/>
          </a:xfrm>
          <a:prstGeom prst="rect">
            <a:avLst/>
          </a:prstGeom>
        </p:spPr>
      </p:pic>
      <p:sp>
        <p:nvSpPr>
          <p:cNvPr id="38" name="TextBox 38"/>
          <p:cNvSpPr txBox="1"/>
          <p:nvPr/>
        </p:nvSpPr>
        <p:spPr>
          <a:xfrm>
            <a:off x="6665694" y="3186359"/>
            <a:ext cx="3964325" cy="479362"/>
          </a:xfrm>
          <a:prstGeom prst="rect">
            <a:avLst/>
          </a:prstGeom>
        </p:spPr>
        <p:txBody>
          <a:bodyPr lIns="0" tIns="0" rIns="0" bIns="0" rtlCol="0" anchor="t">
            <a:spAutoFit/>
          </a:bodyPr>
          <a:lstStyle/>
          <a:p>
            <a:pPr>
              <a:lnSpc>
                <a:spcPts val="4080"/>
              </a:lnSpc>
            </a:pPr>
            <a:r>
              <a:rPr lang="en-US" sz="2912" dirty="0">
                <a:solidFill>
                  <a:srgbClr val="FCB524"/>
                </a:solidFill>
                <a:latin typeface="Carlito Bold"/>
              </a:rPr>
              <a:t>Develop </a:t>
            </a:r>
            <a:r>
              <a:rPr lang="en-US" sz="2912" dirty="0">
                <a:solidFill>
                  <a:srgbClr val="FCB524"/>
                </a:solidFill>
                <a:latin typeface="Carlito"/>
              </a:rPr>
              <a:t>an action plan</a:t>
            </a:r>
          </a:p>
        </p:txBody>
      </p:sp>
      <p:sp>
        <p:nvSpPr>
          <p:cNvPr id="39" name="TextBox 39"/>
          <p:cNvSpPr txBox="1"/>
          <p:nvPr/>
        </p:nvSpPr>
        <p:spPr>
          <a:xfrm>
            <a:off x="10864838" y="2951551"/>
            <a:ext cx="908522" cy="948978"/>
          </a:xfrm>
          <a:prstGeom prst="rect">
            <a:avLst/>
          </a:prstGeom>
        </p:spPr>
        <p:txBody>
          <a:bodyPr lIns="0" tIns="0" rIns="0" bIns="0" rtlCol="0" anchor="t">
            <a:spAutoFit/>
          </a:bodyPr>
          <a:lstStyle/>
          <a:p>
            <a:pPr algn="ctr">
              <a:lnSpc>
                <a:spcPts val="3738"/>
              </a:lnSpc>
            </a:pPr>
            <a:r>
              <a:rPr lang="en-US" sz="3462" spc="-179">
                <a:solidFill>
                  <a:srgbClr val="FFFFFF"/>
                </a:solidFill>
                <a:latin typeface="Carlito Bold"/>
              </a:rPr>
              <a:t>Step 2</a:t>
            </a:r>
          </a:p>
        </p:txBody>
      </p:sp>
      <p:pic>
        <p:nvPicPr>
          <p:cNvPr id="27" name="Picture 26" descr="A blue circle with yellow and white text and a road with a checkered flag&#10;&#10;Description automatically generated">
            <a:extLst>
              <a:ext uri="{FF2B5EF4-FFF2-40B4-BE49-F238E27FC236}">
                <a16:creationId xmlns:a16="http://schemas.microsoft.com/office/drawing/2014/main" id="{39083739-D9C4-2789-9980-314A7305B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CBA25-05B7-64BA-3405-761F71C819C0}"/>
              </a:ext>
            </a:extLst>
          </p:cNvPr>
          <p:cNvSpPr>
            <a:spLocks noGrp="1"/>
          </p:cNvSpPr>
          <p:nvPr>
            <p:ph idx="1"/>
          </p:nvPr>
        </p:nvSpPr>
        <p:spPr/>
        <p:txBody>
          <a:bodyPr>
            <a:normAutofit/>
          </a:bodyPr>
          <a:lstStyle/>
          <a:p>
            <a:pPr marL="0" indent="0">
              <a:buNone/>
            </a:pPr>
            <a:r>
              <a:rPr lang="en-US" sz="6600" b="1" dirty="0"/>
              <a:t>Visibility</a:t>
            </a:r>
            <a:r>
              <a:rPr lang="en-US" sz="6600" dirty="0"/>
              <a:t>- Let them see their local and what their local does</a:t>
            </a:r>
          </a:p>
        </p:txBody>
      </p:sp>
      <p:sp>
        <p:nvSpPr>
          <p:cNvPr id="4" name="Title 3">
            <a:extLst>
              <a:ext uri="{FF2B5EF4-FFF2-40B4-BE49-F238E27FC236}">
                <a16:creationId xmlns:a16="http://schemas.microsoft.com/office/drawing/2014/main" id="{2D8EB8F8-04E1-5BE1-3BE1-F65E9E67FBDD}"/>
              </a:ext>
            </a:extLst>
          </p:cNvPr>
          <p:cNvSpPr>
            <a:spLocks noGrp="1"/>
          </p:cNvSpPr>
          <p:nvPr>
            <p:ph type="title"/>
          </p:nvPr>
        </p:nvSpPr>
        <p:spPr>
          <a:xfrm>
            <a:off x="533400" y="342900"/>
            <a:ext cx="9654856" cy="935038"/>
          </a:xfrm>
        </p:spPr>
        <p:txBody>
          <a:bodyPr/>
          <a:lstStyle/>
          <a:p>
            <a:r>
              <a:rPr lang="en-US" dirty="0"/>
              <a:t>What Are the Goals of  a Lunch and Learn</a:t>
            </a:r>
          </a:p>
        </p:txBody>
      </p:sp>
      <p:sp>
        <p:nvSpPr>
          <p:cNvPr id="5" name="Text Placeholder 4">
            <a:extLst>
              <a:ext uri="{FF2B5EF4-FFF2-40B4-BE49-F238E27FC236}">
                <a16:creationId xmlns:a16="http://schemas.microsoft.com/office/drawing/2014/main" id="{AF0DFD3A-2044-1948-2963-5447EDD77E7F}"/>
              </a:ext>
            </a:extLst>
          </p:cNvPr>
          <p:cNvSpPr>
            <a:spLocks noGrp="1"/>
          </p:cNvSpPr>
          <p:nvPr>
            <p:ph type="body" sz="quarter" idx="11"/>
          </p:nvPr>
        </p:nvSpPr>
        <p:spPr/>
        <p:txBody>
          <a:bodyPr>
            <a:normAutofit fontScale="77500" lnSpcReduction="20000"/>
          </a:bodyPr>
          <a:lstStyle/>
          <a:p>
            <a:endParaRPr lang="en-US"/>
          </a:p>
        </p:txBody>
      </p:sp>
      <p:pic>
        <p:nvPicPr>
          <p:cNvPr id="17" name="Picture Placeholder 16" descr="Bright yellow balloons">
            <a:extLst>
              <a:ext uri="{FF2B5EF4-FFF2-40B4-BE49-F238E27FC236}">
                <a16:creationId xmlns:a16="http://schemas.microsoft.com/office/drawing/2014/main" id="{29DADC39-45AD-9E97-755A-0FDF8D46395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240" r="10240"/>
          <a:stretch>
            <a:fillRect/>
          </a:stretch>
        </p:blipFill>
        <p:spPr/>
      </p:pic>
      <p:pic>
        <p:nvPicPr>
          <p:cNvPr id="6" name="Picture 5" descr="A blue circle with yellow and white text and a road with a checkered flag&#10;&#10;Description automatically generated">
            <a:extLst>
              <a:ext uri="{FF2B5EF4-FFF2-40B4-BE49-F238E27FC236}">
                <a16:creationId xmlns:a16="http://schemas.microsoft.com/office/drawing/2014/main" id="{F0BB1D07-B9B9-0898-0106-8747B2FE8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2605939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6234A-D7D9-2D85-3D3D-E580204A8C1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F66B52-C891-475C-B22D-BF48951377C0}"/>
              </a:ext>
            </a:extLst>
          </p:cNvPr>
          <p:cNvSpPr>
            <a:spLocks noGrp="1"/>
          </p:cNvSpPr>
          <p:nvPr>
            <p:ph idx="1"/>
          </p:nvPr>
        </p:nvSpPr>
        <p:spPr/>
        <p:txBody>
          <a:bodyPr>
            <a:normAutofit/>
          </a:bodyPr>
          <a:lstStyle/>
          <a:p>
            <a:pPr marL="0" indent="0">
              <a:buNone/>
            </a:pPr>
            <a:r>
              <a:rPr lang="en-US" sz="6600" b="1" dirty="0"/>
              <a:t>Recruitment</a:t>
            </a:r>
            <a:r>
              <a:rPr lang="en-US" sz="6600" dirty="0"/>
              <a:t>- Signing up new members.</a:t>
            </a:r>
          </a:p>
        </p:txBody>
      </p:sp>
      <p:sp>
        <p:nvSpPr>
          <p:cNvPr id="4" name="Title 3">
            <a:extLst>
              <a:ext uri="{FF2B5EF4-FFF2-40B4-BE49-F238E27FC236}">
                <a16:creationId xmlns:a16="http://schemas.microsoft.com/office/drawing/2014/main" id="{290C0647-3A53-17FC-0061-54F34AA67E2C}"/>
              </a:ext>
            </a:extLst>
          </p:cNvPr>
          <p:cNvSpPr>
            <a:spLocks noGrp="1"/>
          </p:cNvSpPr>
          <p:nvPr>
            <p:ph type="title"/>
          </p:nvPr>
        </p:nvSpPr>
        <p:spPr>
          <a:xfrm>
            <a:off x="533400" y="342900"/>
            <a:ext cx="9654856" cy="935038"/>
          </a:xfrm>
        </p:spPr>
        <p:txBody>
          <a:bodyPr/>
          <a:lstStyle/>
          <a:p>
            <a:r>
              <a:rPr lang="en-US" dirty="0"/>
              <a:t>What Are the Goals of  a Lunch and Learn</a:t>
            </a:r>
          </a:p>
        </p:txBody>
      </p:sp>
      <p:sp>
        <p:nvSpPr>
          <p:cNvPr id="5" name="Text Placeholder 4">
            <a:extLst>
              <a:ext uri="{FF2B5EF4-FFF2-40B4-BE49-F238E27FC236}">
                <a16:creationId xmlns:a16="http://schemas.microsoft.com/office/drawing/2014/main" id="{FEAD6970-CD9E-FBA4-DFDD-6F7987D754EE}"/>
              </a:ext>
            </a:extLst>
          </p:cNvPr>
          <p:cNvSpPr>
            <a:spLocks noGrp="1"/>
          </p:cNvSpPr>
          <p:nvPr>
            <p:ph type="body" sz="quarter" idx="11"/>
          </p:nvPr>
        </p:nvSpPr>
        <p:spPr/>
        <p:txBody>
          <a:bodyPr>
            <a:normAutofit fontScale="77500" lnSpcReduction="20000"/>
          </a:bodyPr>
          <a:lstStyle/>
          <a:p>
            <a:endParaRPr lang="en-US"/>
          </a:p>
        </p:txBody>
      </p:sp>
      <p:pic>
        <p:nvPicPr>
          <p:cNvPr id="17" name="Picture Placeholder 16" descr="Man signing a document">
            <a:extLst>
              <a:ext uri="{FF2B5EF4-FFF2-40B4-BE49-F238E27FC236}">
                <a16:creationId xmlns:a16="http://schemas.microsoft.com/office/drawing/2014/main" id="{10BB8AD0-40A1-84C6-FFF4-F3EC9BF371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205" r="5205"/>
          <a:stretch/>
        </p:blipFill>
        <p:spPr/>
      </p:pic>
      <p:pic>
        <p:nvPicPr>
          <p:cNvPr id="2" name="Picture 1" descr="A blue circle with yellow and white text and a road with a checkered flag&#10;&#10;Description automatically generated">
            <a:extLst>
              <a:ext uri="{FF2B5EF4-FFF2-40B4-BE49-F238E27FC236}">
                <a16:creationId xmlns:a16="http://schemas.microsoft.com/office/drawing/2014/main" id="{E67F369A-992B-0855-0D7B-9AE272BC0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3519206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BE85-8902-268F-0A84-CE09D8E95AA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B1A0F9-C9E7-147C-5B7C-A2221522D274}"/>
              </a:ext>
            </a:extLst>
          </p:cNvPr>
          <p:cNvSpPr>
            <a:spLocks noGrp="1"/>
          </p:cNvSpPr>
          <p:nvPr>
            <p:ph idx="1"/>
          </p:nvPr>
        </p:nvSpPr>
        <p:spPr/>
        <p:txBody>
          <a:bodyPr>
            <a:normAutofit/>
          </a:bodyPr>
          <a:lstStyle/>
          <a:p>
            <a:pPr marL="0" indent="0">
              <a:buNone/>
            </a:pPr>
            <a:r>
              <a:rPr lang="en-US" sz="4800" b="1" dirty="0"/>
              <a:t>Engagement</a:t>
            </a:r>
            <a:r>
              <a:rPr lang="en-US" sz="4800" dirty="0"/>
              <a:t>- Getting people involved in their union, either by engaging in an action or signing up as activists</a:t>
            </a:r>
          </a:p>
        </p:txBody>
      </p:sp>
      <p:sp>
        <p:nvSpPr>
          <p:cNvPr id="4" name="Title 3">
            <a:extLst>
              <a:ext uri="{FF2B5EF4-FFF2-40B4-BE49-F238E27FC236}">
                <a16:creationId xmlns:a16="http://schemas.microsoft.com/office/drawing/2014/main" id="{9342C553-719C-1F03-AA16-20E82A65AA4C}"/>
              </a:ext>
            </a:extLst>
          </p:cNvPr>
          <p:cNvSpPr>
            <a:spLocks noGrp="1"/>
          </p:cNvSpPr>
          <p:nvPr>
            <p:ph type="title"/>
          </p:nvPr>
        </p:nvSpPr>
        <p:spPr>
          <a:xfrm>
            <a:off x="533400" y="342900"/>
            <a:ext cx="9654856" cy="935038"/>
          </a:xfrm>
        </p:spPr>
        <p:txBody>
          <a:bodyPr/>
          <a:lstStyle/>
          <a:p>
            <a:r>
              <a:rPr lang="en-US" dirty="0"/>
              <a:t>What Are the Goals of  a Lunch and Learn</a:t>
            </a:r>
          </a:p>
        </p:txBody>
      </p:sp>
      <p:sp>
        <p:nvSpPr>
          <p:cNvPr id="5" name="Text Placeholder 4">
            <a:extLst>
              <a:ext uri="{FF2B5EF4-FFF2-40B4-BE49-F238E27FC236}">
                <a16:creationId xmlns:a16="http://schemas.microsoft.com/office/drawing/2014/main" id="{51FA4B16-907C-B6DD-E923-AAE70F52A082}"/>
              </a:ext>
            </a:extLst>
          </p:cNvPr>
          <p:cNvSpPr>
            <a:spLocks noGrp="1"/>
          </p:cNvSpPr>
          <p:nvPr>
            <p:ph type="body" sz="quarter" idx="11"/>
          </p:nvPr>
        </p:nvSpPr>
        <p:spPr/>
        <p:txBody>
          <a:bodyPr>
            <a:normAutofit fontScale="77500" lnSpcReduction="20000"/>
          </a:bodyPr>
          <a:lstStyle/>
          <a:p>
            <a:endParaRPr lang="en-US"/>
          </a:p>
        </p:txBody>
      </p:sp>
      <p:pic>
        <p:nvPicPr>
          <p:cNvPr id="17" name="Picture Placeholder 16" descr="Hands holding each other">
            <a:extLst>
              <a:ext uri="{FF2B5EF4-FFF2-40B4-BE49-F238E27FC236}">
                <a16:creationId xmlns:a16="http://schemas.microsoft.com/office/drawing/2014/main" id="{2E37B6E2-E4F8-874F-1929-6BCDEE276B6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128" r="7128"/>
          <a:stretch/>
        </p:blipFill>
        <p:spPr/>
      </p:pic>
      <p:pic>
        <p:nvPicPr>
          <p:cNvPr id="2" name="Picture 1" descr="A blue circle with yellow and white text and a road with a checkered flag&#10;&#10;Description automatically generated">
            <a:extLst>
              <a:ext uri="{FF2B5EF4-FFF2-40B4-BE49-F238E27FC236}">
                <a16:creationId xmlns:a16="http://schemas.microsoft.com/office/drawing/2014/main" id="{14A559D8-1292-3698-002F-6D3DD5A81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1949461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AAAD2-6564-B8CA-DB23-EA94935020C3}"/>
            </a:ext>
          </a:extLst>
        </p:cNvPr>
        <p:cNvGrpSpPr/>
        <p:nvPr/>
      </p:nvGrpSpPr>
      <p:grpSpPr>
        <a:xfrm>
          <a:off x="0" y="0"/>
          <a:ext cx="0" cy="0"/>
          <a:chOff x="0" y="0"/>
          <a:chExt cx="0" cy="0"/>
        </a:xfrm>
      </p:grpSpPr>
      <p:graphicFrame>
        <p:nvGraphicFramePr>
          <p:cNvPr id="19" name="Content Placeholder 2">
            <a:extLst>
              <a:ext uri="{FF2B5EF4-FFF2-40B4-BE49-F238E27FC236}">
                <a16:creationId xmlns:a16="http://schemas.microsoft.com/office/drawing/2014/main" id="{0BEEF4CE-F557-97B5-BDDE-7747B1FC8A03}"/>
              </a:ext>
            </a:extLst>
          </p:cNvPr>
          <p:cNvGraphicFramePr>
            <a:graphicFrameLocks noGrp="1"/>
          </p:cNvGraphicFramePr>
          <p:nvPr>
            <p:ph idx="1"/>
          </p:nvPr>
        </p:nvGraphicFramePr>
        <p:xfrm>
          <a:off x="533400" y="1277939"/>
          <a:ext cx="6027057" cy="423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D5C4BD55-8B07-4172-B4F8-837E6EE34153}"/>
              </a:ext>
            </a:extLst>
          </p:cNvPr>
          <p:cNvSpPr>
            <a:spLocks noGrp="1"/>
          </p:cNvSpPr>
          <p:nvPr>
            <p:ph type="title"/>
          </p:nvPr>
        </p:nvSpPr>
        <p:spPr>
          <a:xfrm>
            <a:off x="533400" y="342900"/>
            <a:ext cx="9654856" cy="935038"/>
          </a:xfrm>
        </p:spPr>
        <p:txBody>
          <a:bodyPr/>
          <a:lstStyle/>
          <a:p>
            <a:r>
              <a:rPr lang="en-US" dirty="0"/>
              <a:t>Stage One: Planning</a:t>
            </a:r>
          </a:p>
        </p:txBody>
      </p:sp>
      <p:sp>
        <p:nvSpPr>
          <p:cNvPr id="5" name="Text Placeholder 4">
            <a:extLst>
              <a:ext uri="{FF2B5EF4-FFF2-40B4-BE49-F238E27FC236}">
                <a16:creationId xmlns:a16="http://schemas.microsoft.com/office/drawing/2014/main" id="{E10DD03E-5F1A-BCF8-BA35-2845ADC09A78}"/>
              </a:ext>
            </a:extLst>
          </p:cNvPr>
          <p:cNvSpPr>
            <a:spLocks noGrp="1"/>
          </p:cNvSpPr>
          <p:nvPr>
            <p:ph type="body" sz="quarter" idx="11"/>
          </p:nvPr>
        </p:nvSpPr>
        <p:spPr/>
        <p:txBody>
          <a:bodyPr>
            <a:normAutofit fontScale="77500" lnSpcReduction="20000"/>
          </a:bodyPr>
          <a:lstStyle/>
          <a:p>
            <a:endParaRPr lang="en-US"/>
          </a:p>
        </p:txBody>
      </p:sp>
      <p:pic>
        <p:nvPicPr>
          <p:cNvPr id="17" name="Picture Placeholder 16" descr="Yellow pin on a calendar">
            <a:extLst>
              <a:ext uri="{FF2B5EF4-FFF2-40B4-BE49-F238E27FC236}">
                <a16:creationId xmlns:a16="http://schemas.microsoft.com/office/drawing/2014/main" id="{DEFF0C2E-5108-498E-DD23-8125C6846CEB}"/>
              </a:ext>
            </a:extLst>
          </p:cNvPr>
          <p:cNvPicPr>
            <a:picLocks noGrp="1" noChangeAspect="1"/>
          </p:cNvPicPr>
          <p:nvPr>
            <p:ph type="pic" sz="quarter" idx="10"/>
          </p:nvPr>
        </p:nvPicPr>
        <p:blipFill>
          <a:blip r:embed="rId8">
            <a:extLst>
              <a:ext uri="{28A0092B-C50C-407E-A947-70E740481C1C}">
                <a14:useLocalDpi xmlns:a14="http://schemas.microsoft.com/office/drawing/2010/main" val="0"/>
              </a:ext>
            </a:extLst>
          </a:blip>
          <a:srcRect l="10352" r="10352"/>
          <a:stretch/>
        </p:blipFill>
        <p:spPr/>
      </p:pic>
      <p:pic>
        <p:nvPicPr>
          <p:cNvPr id="2" name="Picture 1" descr="A blue circle with yellow and white text and a road with a checkered flag&#10;&#10;Description automatically generated">
            <a:extLst>
              <a:ext uri="{FF2B5EF4-FFF2-40B4-BE49-F238E27FC236}">
                <a16:creationId xmlns:a16="http://schemas.microsoft.com/office/drawing/2014/main" id="{D070ACDC-5508-58FC-B031-7EBEA767A0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460226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547247">
            <a:off x="523058" y="5865854"/>
            <a:ext cx="203978" cy="1220343"/>
            <a:chOff x="0" y="0"/>
            <a:chExt cx="271971" cy="1627124"/>
          </a:xfrm>
        </p:grpSpPr>
        <p:sp>
          <p:nvSpPr>
            <p:cNvPr id="3" name="Freeform 3"/>
            <p:cNvSpPr/>
            <p:nvPr/>
          </p:nvSpPr>
          <p:spPr>
            <a:xfrm>
              <a:off x="0" y="0"/>
              <a:ext cx="272034" cy="1627124"/>
            </a:xfrm>
            <a:custGeom>
              <a:avLst/>
              <a:gdLst/>
              <a:ahLst/>
              <a:cxnLst/>
              <a:rect l="l" t="t" r="r" b="b"/>
              <a:pathLst>
                <a:path w="272034" h="1627124">
                  <a:moveTo>
                    <a:pt x="0" y="0"/>
                  </a:moveTo>
                  <a:lnTo>
                    <a:pt x="272034" y="0"/>
                  </a:lnTo>
                  <a:lnTo>
                    <a:pt x="272034" y="1627124"/>
                  </a:lnTo>
                  <a:lnTo>
                    <a:pt x="0" y="1627124"/>
                  </a:lnTo>
                  <a:close/>
                </a:path>
              </a:pathLst>
            </a:custGeom>
            <a:solidFill>
              <a:srgbClr val="002D84"/>
            </a:solidFill>
          </p:spPr>
          <p:txBody>
            <a:bodyPr/>
            <a:lstStyle/>
            <a:p>
              <a:endParaRPr lang="en-US" sz="1200"/>
            </a:p>
          </p:txBody>
        </p:sp>
      </p:grpSp>
      <p:grpSp>
        <p:nvGrpSpPr>
          <p:cNvPr id="4" name="Group 4"/>
          <p:cNvGrpSpPr>
            <a:grpSpLocks noChangeAspect="1"/>
          </p:cNvGrpSpPr>
          <p:nvPr/>
        </p:nvGrpSpPr>
        <p:grpSpPr>
          <a:xfrm rot="2547247">
            <a:off x="1698202" y="5581196"/>
            <a:ext cx="405801" cy="1530999"/>
            <a:chOff x="0" y="0"/>
            <a:chExt cx="541068" cy="2041332"/>
          </a:xfrm>
        </p:grpSpPr>
        <p:sp>
          <p:nvSpPr>
            <p:cNvPr id="5" name="Freeform 5"/>
            <p:cNvSpPr/>
            <p:nvPr/>
          </p:nvSpPr>
          <p:spPr>
            <a:xfrm>
              <a:off x="0" y="0"/>
              <a:ext cx="541020" cy="2041271"/>
            </a:xfrm>
            <a:custGeom>
              <a:avLst/>
              <a:gdLst/>
              <a:ahLst/>
              <a:cxnLst/>
              <a:rect l="l" t="t" r="r" b="b"/>
              <a:pathLst>
                <a:path w="541020" h="2041271">
                  <a:moveTo>
                    <a:pt x="0" y="0"/>
                  </a:moveTo>
                  <a:lnTo>
                    <a:pt x="541020" y="0"/>
                  </a:lnTo>
                  <a:lnTo>
                    <a:pt x="541020" y="2041271"/>
                  </a:lnTo>
                  <a:lnTo>
                    <a:pt x="0" y="2041271"/>
                  </a:lnTo>
                  <a:close/>
                </a:path>
              </a:pathLst>
            </a:custGeom>
            <a:solidFill>
              <a:srgbClr val="002D84"/>
            </a:solidFill>
          </p:spPr>
          <p:txBody>
            <a:bodyPr/>
            <a:lstStyle/>
            <a:p>
              <a:endParaRPr lang="en-US" sz="1200"/>
            </a:p>
          </p:txBody>
        </p:sp>
      </p:grpSp>
      <p:grpSp>
        <p:nvGrpSpPr>
          <p:cNvPr id="6" name="Group 6"/>
          <p:cNvGrpSpPr>
            <a:grpSpLocks noChangeAspect="1"/>
          </p:cNvGrpSpPr>
          <p:nvPr/>
        </p:nvGrpSpPr>
        <p:grpSpPr>
          <a:xfrm>
            <a:off x="847696" y="275980"/>
            <a:ext cx="5248304" cy="6582021"/>
            <a:chOff x="0" y="0"/>
            <a:chExt cx="6997739" cy="8776028"/>
          </a:xfrm>
        </p:grpSpPr>
        <p:sp>
          <p:nvSpPr>
            <p:cNvPr id="7" name="Freeform 7"/>
            <p:cNvSpPr/>
            <p:nvPr/>
          </p:nvSpPr>
          <p:spPr>
            <a:xfrm>
              <a:off x="0" y="0"/>
              <a:ext cx="6997700" cy="8776081"/>
            </a:xfrm>
            <a:custGeom>
              <a:avLst/>
              <a:gdLst/>
              <a:ahLst/>
              <a:cxnLst/>
              <a:rect l="l" t="t" r="r" b="b"/>
              <a:pathLst>
                <a:path w="6997700" h="8776081">
                  <a:moveTo>
                    <a:pt x="0" y="0"/>
                  </a:moveTo>
                  <a:lnTo>
                    <a:pt x="6997700" y="0"/>
                  </a:lnTo>
                  <a:lnTo>
                    <a:pt x="6997700" y="8776081"/>
                  </a:lnTo>
                  <a:lnTo>
                    <a:pt x="0" y="8776081"/>
                  </a:lnTo>
                  <a:close/>
                </a:path>
              </a:pathLst>
            </a:custGeom>
            <a:solidFill>
              <a:srgbClr val="002D84"/>
            </a:solidFill>
          </p:spPr>
          <p:txBody>
            <a:bodyPr/>
            <a:lstStyle/>
            <a:p>
              <a:endParaRPr lang="en-US" sz="1200"/>
            </a:p>
          </p:txBody>
        </p:sp>
      </p:grpSp>
      <p:grpSp>
        <p:nvGrpSpPr>
          <p:cNvPr id="8" name="Group 8"/>
          <p:cNvGrpSpPr>
            <a:grpSpLocks noChangeAspect="1"/>
          </p:cNvGrpSpPr>
          <p:nvPr/>
        </p:nvGrpSpPr>
        <p:grpSpPr>
          <a:xfrm rot="2547247">
            <a:off x="2307277" y="4930188"/>
            <a:ext cx="644643" cy="2528502"/>
            <a:chOff x="0" y="0"/>
            <a:chExt cx="859524" cy="3371336"/>
          </a:xfrm>
        </p:grpSpPr>
        <p:sp>
          <p:nvSpPr>
            <p:cNvPr id="9" name="Freeform 9"/>
            <p:cNvSpPr/>
            <p:nvPr/>
          </p:nvSpPr>
          <p:spPr>
            <a:xfrm>
              <a:off x="0" y="0"/>
              <a:ext cx="859536" cy="3371342"/>
            </a:xfrm>
            <a:custGeom>
              <a:avLst/>
              <a:gdLst/>
              <a:ahLst/>
              <a:cxnLst/>
              <a:rect l="l" t="t" r="r" b="b"/>
              <a:pathLst>
                <a:path w="859536" h="3371342">
                  <a:moveTo>
                    <a:pt x="0" y="0"/>
                  </a:moveTo>
                  <a:lnTo>
                    <a:pt x="859536" y="0"/>
                  </a:lnTo>
                  <a:lnTo>
                    <a:pt x="859536" y="3371342"/>
                  </a:lnTo>
                  <a:lnTo>
                    <a:pt x="0" y="3371342"/>
                  </a:lnTo>
                  <a:close/>
                </a:path>
              </a:pathLst>
            </a:custGeom>
            <a:solidFill>
              <a:srgbClr val="FFB718"/>
            </a:solidFill>
          </p:spPr>
          <p:txBody>
            <a:bodyPr/>
            <a:lstStyle/>
            <a:p>
              <a:endParaRPr lang="en-US" sz="1200"/>
            </a:p>
          </p:txBody>
        </p:sp>
      </p:grpSp>
      <p:grpSp>
        <p:nvGrpSpPr>
          <p:cNvPr id="10" name="Group 10"/>
          <p:cNvGrpSpPr>
            <a:grpSpLocks noChangeAspect="1"/>
          </p:cNvGrpSpPr>
          <p:nvPr/>
        </p:nvGrpSpPr>
        <p:grpSpPr>
          <a:xfrm rot="2547247">
            <a:off x="793364" y="4784112"/>
            <a:ext cx="720075" cy="2630398"/>
            <a:chOff x="0" y="0"/>
            <a:chExt cx="960100" cy="3507197"/>
          </a:xfrm>
        </p:grpSpPr>
        <p:sp>
          <p:nvSpPr>
            <p:cNvPr id="11" name="Freeform 11"/>
            <p:cNvSpPr/>
            <p:nvPr/>
          </p:nvSpPr>
          <p:spPr>
            <a:xfrm>
              <a:off x="0" y="0"/>
              <a:ext cx="960120" cy="3507232"/>
            </a:xfrm>
            <a:custGeom>
              <a:avLst/>
              <a:gdLst/>
              <a:ahLst/>
              <a:cxnLst/>
              <a:rect l="l" t="t" r="r" b="b"/>
              <a:pathLst>
                <a:path w="960120" h="3507232">
                  <a:moveTo>
                    <a:pt x="0" y="0"/>
                  </a:moveTo>
                  <a:lnTo>
                    <a:pt x="960120" y="0"/>
                  </a:lnTo>
                  <a:lnTo>
                    <a:pt x="960120" y="3507232"/>
                  </a:lnTo>
                  <a:lnTo>
                    <a:pt x="0" y="3507232"/>
                  </a:lnTo>
                  <a:close/>
                </a:path>
              </a:pathLst>
            </a:custGeom>
            <a:solidFill>
              <a:srgbClr val="FFB718"/>
            </a:solidFill>
          </p:spPr>
          <p:txBody>
            <a:bodyPr/>
            <a:lstStyle/>
            <a:p>
              <a:endParaRPr lang="en-US" sz="1200"/>
            </a:p>
          </p:txBody>
        </p:sp>
      </p:grpSp>
      <p:grpSp>
        <p:nvGrpSpPr>
          <p:cNvPr id="12" name="Group 12"/>
          <p:cNvGrpSpPr>
            <a:grpSpLocks noChangeAspect="1"/>
          </p:cNvGrpSpPr>
          <p:nvPr/>
        </p:nvGrpSpPr>
        <p:grpSpPr>
          <a:xfrm rot="2580583">
            <a:off x="1040168" y="4952291"/>
            <a:ext cx="542410" cy="511728"/>
            <a:chOff x="0" y="0"/>
            <a:chExt cx="723213" cy="682304"/>
          </a:xfrm>
        </p:grpSpPr>
        <p:sp>
          <p:nvSpPr>
            <p:cNvPr id="13" name="Freeform 13"/>
            <p:cNvSpPr/>
            <p:nvPr/>
          </p:nvSpPr>
          <p:spPr>
            <a:xfrm>
              <a:off x="0" y="0"/>
              <a:ext cx="723265" cy="682244"/>
            </a:xfrm>
            <a:custGeom>
              <a:avLst/>
              <a:gdLst/>
              <a:ahLst/>
              <a:cxnLst/>
              <a:rect l="l" t="t" r="r" b="b"/>
              <a:pathLst>
                <a:path w="723265" h="682244">
                  <a:moveTo>
                    <a:pt x="0" y="0"/>
                  </a:moveTo>
                  <a:lnTo>
                    <a:pt x="723265" y="0"/>
                  </a:lnTo>
                  <a:lnTo>
                    <a:pt x="723265" y="682244"/>
                  </a:lnTo>
                  <a:lnTo>
                    <a:pt x="0" y="682244"/>
                  </a:lnTo>
                  <a:close/>
                </a:path>
              </a:pathLst>
            </a:custGeom>
            <a:solidFill>
              <a:srgbClr val="002D84"/>
            </a:solidFill>
          </p:spPr>
          <p:txBody>
            <a:bodyPr/>
            <a:lstStyle/>
            <a:p>
              <a:endParaRPr lang="en-US" sz="1200"/>
            </a:p>
          </p:txBody>
        </p:sp>
      </p:grpSp>
      <p:grpSp>
        <p:nvGrpSpPr>
          <p:cNvPr id="14" name="Group 14"/>
          <p:cNvGrpSpPr>
            <a:grpSpLocks noChangeAspect="1"/>
          </p:cNvGrpSpPr>
          <p:nvPr/>
        </p:nvGrpSpPr>
        <p:grpSpPr>
          <a:xfrm rot="2547247">
            <a:off x="1084006" y="5211155"/>
            <a:ext cx="472765" cy="2405949"/>
            <a:chOff x="0" y="0"/>
            <a:chExt cx="630353" cy="3207932"/>
          </a:xfrm>
        </p:grpSpPr>
        <p:sp>
          <p:nvSpPr>
            <p:cNvPr id="15" name="Freeform 15"/>
            <p:cNvSpPr/>
            <p:nvPr/>
          </p:nvSpPr>
          <p:spPr>
            <a:xfrm>
              <a:off x="0" y="0"/>
              <a:ext cx="630301" cy="3207893"/>
            </a:xfrm>
            <a:custGeom>
              <a:avLst/>
              <a:gdLst/>
              <a:ahLst/>
              <a:cxnLst/>
              <a:rect l="l" t="t" r="r" b="b"/>
              <a:pathLst>
                <a:path w="630301" h="3207893">
                  <a:moveTo>
                    <a:pt x="0" y="0"/>
                  </a:moveTo>
                  <a:lnTo>
                    <a:pt x="630301" y="0"/>
                  </a:lnTo>
                  <a:lnTo>
                    <a:pt x="630301" y="3207893"/>
                  </a:lnTo>
                  <a:lnTo>
                    <a:pt x="0" y="3207893"/>
                  </a:lnTo>
                  <a:close/>
                </a:path>
              </a:pathLst>
            </a:custGeom>
            <a:solidFill>
              <a:srgbClr val="FFB718"/>
            </a:solidFill>
          </p:spPr>
          <p:txBody>
            <a:bodyPr/>
            <a:lstStyle/>
            <a:p>
              <a:endParaRPr lang="en-US" sz="1200"/>
            </a:p>
          </p:txBody>
        </p:sp>
      </p:grpSp>
      <p:grpSp>
        <p:nvGrpSpPr>
          <p:cNvPr id="16" name="Group 16"/>
          <p:cNvGrpSpPr>
            <a:grpSpLocks noChangeAspect="1"/>
          </p:cNvGrpSpPr>
          <p:nvPr/>
        </p:nvGrpSpPr>
        <p:grpSpPr>
          <a:xfrm rot="2547247">
            <a:off x="189916" y="4956047"/>
            <a:ext cx="300350" cy="1444844"/>
            <a:chOff x="0" y="0"/>
            <a:chExt cx="400467" cy="1926459"/>
          </a:xfrm>
        </p:grpSpPr>
        <p:sp>
          <p:nvSpPr>
            <p:cNvPr id="17" name="Freeform 17"/>
            <p:cNvSpPr/>
            <p:nvPr/>
          </p:nvSpPr>
          <p:spPr>
            <a:xfrm>
              <a:off x="0" y="0"/>
              <a:ext cx="400431" cy="1926463"/>
            </a:xfrm>
            <a:custGeom>
              <a:avLst/>
              <a:gdLst/>
              <a:ahLst/>
              <a:cxnLst/>
              <a:rect l="l" t="t" r="r" b="b"/>
              <a:pathLst>
                <a:path w="400431" h="1926463">
                  <a:moveTo>
                    <a:pt x="0" y="0"/>
                  </a:moveTo>
                  <a:lnTo>
                    <a:pt x="400431" y="0"/>
                  </a:lnTo>
                  <a:lnTo>
                    <a:pt x="400431" y="1926463"/>
                  </a:lnTo>
                  <a:lnTo>
                    <a:pt x="0" y="1926463"/>
                  </a:lnTo>
                  <a:close/>
                </a:path>
              </a:pathLst>
            </a:custGeom>
            <a:solidFill>
              <a:srgbClr val="FFB718"/>
            </a:solidFill>
          </p:spPr>
          <p:txBody>
            <a:bodyPr/>
            <a:lstStyle/>
            <a:p>
              <a:endParaRPr lang="en-US" sz="1200"/>
            </a:p>
          </p:txBody>
        </p:sp>
      </p:grpSp>
      <p:grpSp>
        <p:nvGrpSpPr>
          <p:cNvPr id="18" name="Group 18"/>
          <p:cNvGrpSpPr>
            <a:grpSpLocks noChangeAspect="1"/>
          </p:cNvGrpSpPr>
          <p:nvPr/>
        </p:nvGrpSpPr>
        <p:grpSpPr>
          <a:xfrm rot="2547247">
            <a:off x="1074786" y="5275168"/>
            <a:ext cx="326877" cy="2061901"/>
            <a:chOff x="0" y="0"/>
            <a:chExt cx="435836" cy="2749201"/>
          </a:xfrm>
        </p:grpSpPr>
        <p:sp>
          <p:nvSpPr>
            <p:cNvPr id="19" name="Freeform 19"/>
            <p:cNvSpPr/>
            <p:nvPr/>
          </p:nvSpPr>
          <p:spPr>
            <a:xfrm>
              <a:off x="0" y="0"/>
              <a:ext cx="435864" cy="2749169"/>
            </a:xfrm>
            <a:custGeom>
              <a:avLst/>
              <a:gdLst/>
              <a:ahLst/>
              <a:cxnLst/>
              <a:rect l="l" t="t" r="r" b="b"/>
              <a:pathLst>
                <a:path w="435864" h="2749169">
                  <a:moveTo>
                    <a:pt x="0" y="0"/>
                  </a:moveTo>
                  <a:lnTo>
                    <a:pt x="435864" y="0"/>
                  </a:lnTo>
                  <a:lnTo>
                    <a:pt x="435864" y="2749169"/>
                  </a:lnTo>
                  <a:lnTo>
                    <a:pt x="0" y="2749169"/>
                  </a:lnTo>
                  <a:close/>
                </a:path>
              </a:pathLst>
            </a:custGeom>
            <a:solidFill>
              <a:srgbClr val="002D84"/>
            </a:solidFill>
          </p:spPr>
          <p:txBody>
            <a:bodyPr/>
            <a:lstStyle/>
            <a:p>
              <a:endParaRPr lang="en-US" sz="1200"/>
            </a:p>
          </p:txBody>
        </p:sp>
      </p:grpSp>
      <p:grpSp>
        <p:nvGrpSpPr>
          <p:cNvPr id="20" name="Group 20"/>
          <p:cNvGrpSpPr>
            <a:grpSpLocks noChangeAspect="1"/>
          </p:cNvGrpSpPr>
          <p:nvPr/>
        </p:nvGrpSpPr>
        <p:grpSpPr>
          <a:xfrm rot="2700000">
            <a:off x="2382339" y="5321484"/>
            <a:ext cx="553663" cy="646909"/>
            <a:chOff x="0" y="0"/>
            <a:chExt cx="738217" cy="862545"/>
          </a:xfrm>
        </p:grpSpPr>
        <p:sp>
          <p:nvSpPr>
            <p:cNvPr id="21" name="Freeform 21"/>
            <p:cNvSpPr/>
            <p:nvPr/>
          </p:nvSpPr>
          <p:spPr>
            <a:xfrm>
              <a:off x="0" y="0"/>
              <a:ext cx="738251" cy="862584"/>
            </a:xfrm>
            <a:custGeom>
              <a:avLst/>
              <a:gdLst/>
              <a:ahLst/>
              <a:cxnLst/>
              <a:rect l="l" t="t" r="r" b="b"/>
              <a:pathLst>
                <a:path w="738251" h="862584">
                  <a:moveTo>
                    <a:pt x="0" y="0"/>
                  </a:moveTo>
                  <a:lnTo>
                    <a:pt x="738251" y="0"/>
                  </a:lnTo>
                  <a:lnTo>
                    <a:pt x="738251" y="862584"/>
                  </a:lnTo>
                  <a:lnTo>
                    <a:pt x="0" y="862584"/>
                  </a:lnTo>
                  <a:close/>
                </a:path>
              </a:pathLst>
            </a:custGeom>
            <a:solidFill>
              <a:srgbClr val="002D84"/>
            </a:solidFill>
          </p:spPr>
          <p:txBody>
            <a:bodyPr/>
            <a:lstStyle/>
            <a:p>
              <a:endParaRPr lang="en-US" sz="1200"/>
            </a:p>
          </p:txBody>
        </p:sp>
      </p:grpSp>
      <p:grpSp>
        <p:nvGrpSpPr>
          <p:cNvPr id="22" name="Group 22"/>
          <p:cNvGrpSpPr>
            <a:grpSpLocks noChangeAspect="1"/>
          </p:cNvGrpSpPr>
          <p:nvPr/>
        </p:nvGrpSpPr>
        <p:grpSpPr>
          <a:xfrm rot="2547247">
            <a:off x="91694" y="5036988"/>
            <a:ext cx="261714" cy="1086520"/>
            <a:chOff x="0" y="0"/>
            <a:chExt cx="348952" cy="1448693"/>
          </a:xfrm>
        </p:grpSpPr>
        <p:sp>
          <p:nvSpPr>
            <p:cNvPr id="23" name="Freeform 23"/>
            <p:cNvSpPr/>
            <p:nvPr/>
          </p:nvSpPr>
          <p:spPr>
            <a:xfrm>
              <a:off x="0" y="0"/>
              <a:ext cx="348996" cy="1448689"/>
            </a:xfrm>
            <a:custGeom>
              <a:avLst/>
              <a:gdLst/>
              <a:ahLst/>
              <a:cxnLst/>
              <a:rect l="l" t="t" r="r" b="b"/>
              <a:pathLst>
                <a:path w="348996" h="1448689">
                  <a:moveTo>
                    <a:pt x="0" y="0"/>
                  </a:moveTo>
                  <a:lnTo>
                    <a:pt x="348996" y="0"/>
                  </a:lnTo>
                  <a:lnTo>
                    <a:pt x="348996" y="1448689"/>
                  </a:lnTo>
                  <a:lnTo>
                    <a:pt x="0" y="1448689"/>
                  </a:lnTo>
                  <a:close/>
                </a:path>
              </a:pathLst>
            </a:custGeom>
            <a:solidFill>
              <a:srgbClr val="002D84"/>
            </a:solidFill>
          </p:spPr>
          <p:txBody>
            <a:bodyPr/>
            <a:lstStyle/>
            <a:p>
              <a:endParaRPr lang="en-US" sz="1200"/>
            </a:p>
          </p:txBody>
        </p:sp>
      </p:grpSp>
      <p:grpSp>
        <p:nvGrpSpPr>
          <p:cNvPr id="24" name="Group 24"/>
          <p:cNvGrpSpPr>
            <a:grpSpLocks noChangeAspect="1"/>
          </p:cNvGrpSpPr>
          <p:nvPr/>
        </p:nvGrpSpPr>
        <p:grpSpPr>
          <a:xfrm rot="2547247">
            <a:off x="262448" y="5001251"/>
            <a:ext cx="405801" cy="2063177"/>
            <a:chOff x="0" y="0"/>
            <a:chExt cx="541068" cy="2750903"/>
          </a:xfrm>
        </p:grpSpPr>
        <p:sp>
          <p:nvSpPr>
            <p:cNvPr id="25" name="Freeform 25"/>
            <p:cNvSpPr/>
            <p:nvPr/>
          </p:nvSpPr>
          <p:spPr>
            <a:xfrm>
              <a:off x="0" y="0"/>
              <a:ext cx="541020" cy="2750947"/>
            </a:xfrm>
            <a:custGeom>
              <a:avLst/>
              <a:gdLst/>
              <a:ahLst/>
              <a:cxnLst/>
              <a:rect l="l" t="t" r="r" b="b"/>
              <a:pathLst>
                <a:path w="541020" h="2750947">
                  <a:moveTo>
                    <a:pt x="0" y="0"/>
                  </a:moveTo>
                  <a:lnTo>
                    <a:pt x="541020" y="0"/>
                  </a:lnTo>
                  <a:lnTo>
                    <a:pt x="541020" y="2750947"/>
                  </a:lnTo>
                  <a:lnTo>
                    <a:pt x="0" y="2750947"/>
                  </a:lnTo>
                  <a:close/>
                </a:path>
              </a:pathLst>
            </a:custGeom>
            <a:solidFill>
              <a:srgbClr val="002D84"/>
            </a:solidFill>
          </p:spPr>
          <p:txBody>
            <a:bodyPr/>
            <a:lstStyle/>
            <a:p>
              <a:endParaRPr lang="en-US" sz="1200"/>
            </a:p>
          </p:txBody>
        </p:sp>
      </p:grpSp>
      <p:grpSp>
        <p:nvGrpSpPr>
          <p:cNvPr id="26" name="Group 26"/>
          <p:cNvGrpSpPr>
            <a:grpSpLocks noChangeAspect="1"/>
          </p:cNvGrpSpPr>
          <p:nvPr/>
        </p:nvGrpSpPr>
        <p:grpSpPr>
          <a:xfrm>
            <a:off x="6336784" y="2278034"/>
            <a:ext cx="5632362" cy="3754797"/>
            <a:chOff x="0" y="0"/>
            <a:chExt cx="7509816" cy="5006397"/>
          </a:xfrm>
        </p:grpSpPr>
        <p:sp>
          <p:nvSpPr>
            <p:cNvPr id="27" name="Freeform 27"/>
            <p:cNvSpPr/>
            <p:nvPr/>
          </p:nvSpPr>
          <p:spPr>
            <a:xfrm>
              <a:off x="0" y="0"/>
              <a:ext cx="7509764" cy="5006340"/>
            </a:xfrm>
            <a:custGeom>
              <a:avLst/>
              <a:gdLst/>
              <a:ahLst/>
              <a:cxnLst/>
              <a:rect l="l" t="t" r="r" b="b"/>
              <a:pathLst>
                <a:path w="7509764" h="5006340">
                  <a:moveTo>
                    <a:pt x="851027" y="5006340"/>
                  </a:moveTo>
                  <a:cubicBezTo>
                    <a:pt x="381000" y="5006340"/>
                    <a:pt x="0" y="4625340"/>
                    <a:pt x="0" y="4155313"/>
                  </a:cubicBezTo>
                  <a:lnTo>
                    <a:pt x="25019" y="4155313"/>
                  </a:lnTo>
                  <a:lnTo>
                    <a:pt x="0" y="4155313"/>
                  </a:lnTo>
                  <a:lnTo>
                    <a:pt x="0" y="851027"/>
                  </a:lnTo>
                  <a:lnTo>
                    <a:pt x="25019" y="851027"/>
                  </a:lnTo>
                  <a:lnTo>
                    <a:pt x="0" y="851027"/>
                  </a:lnTo>
                  <a:cubicBezTo>
                    <a:pt x="0" y="381000"/>
                    <a:pt x="381000" y="0"/>
                    <a:pt x="851027" y="0"/>
                  </a:cubicBezTo>
                  <a:lnTo>
                    <a:pt x="851027" y="49911"/>
                  </a:lnTo>
                  <a:cubicBezTo>
                    <a:pt x="408559" y="49911"/>
                    <a:pt x="49911" y="408559"/>
                    <a:pt x="49911" y="851027"/>
                  </a:cubicBezTo>
                  <a:lnTo>
                    <a:pt x="49911" y="4155313"/>
                  </a:lnTo>
                  <a:cubicBezTo>
                    <a:pt x="49911" y="4597781"/>
                    <a:pt x="408686" y="4956429"/>
                    <a:pt x="851027" y="4956429"/>
                  </a:cubicBezTo>
                  <a:close/>
                  <a:moveTo>
                    <a:pt x="6658737" y="0"/>
                  </a:moveTo>
                  <a:cubicBezTo>
                    <a:pt x="7128764" y="0"/>
                    <a:pt x="7509764" y="381000"/>
                    <a:pt x="7509764" y="851027"/>
                  </a:cubicBezTo>
                  <a:lnTo>
                    <a:pt x="7484745" y="851027"/>
                  </a:lnTo>
                  <a:lnTo>
                    <a:pt x="7509764" y="851027"/>
                  </a:lnTo>
                  <a:lnTo>
                    <a:pt x="7509764" y="4155313"/>
                  </a:lnTo>
                  <a:lnTo>
                    <a:pt x="7484745" y="4155313"/>
                  </a:lnTo>
                  <a:lnTo>
                    <a:pt x="7509764" y="4155313"/>
                  </a:lnTo>
                  <a:cubicBezTo>
                    <a:pt x="7509764" y="4625340"/>
                    <a:pt x="7128764" y="5006340"/>
                    <a:pt x="6658737" y="5006340"/>
                  </a:cubicBezTo>
                  <a:lnTo>
                    <a:pt x="6658737" y="4956429"/>
                  </a:lnTo>
                  <a:cubicBezTo>
                    <a:pt x="7101205" y="4956429"/>
                    <a:pt x="7459853" y="4597654"/>
                    <a:pt x="7459853" y="4155313"/>
                  </a:cubicBezTo>
                  <a:lnTo>
                    <a:pt x="7459853" y="851027"/>
                  </a:lnTo>
                  <a:cubicBezTo>
                    <a:pt x="7459853" y="408559"/>
                    <a:pt x="7101078" y="49911"/>
                    <a:pt x="6658737" y="49911"/>
                  </a:cubicBezTo>
                  <a:close/>
                </a:path>
              </a:pathLst>
            </a:custGeom>
            <a:solidFill>
              <a:srgbClr val="002D84"/>
            </a:solidFill>
          </p:spPr>
          <p:txBody>
            <a:bodyPr/>
            <a:lstStyle/>
            <a:p>
              <a:endParaRPr lang="en-US" sz="1200"/>
            </a:p>
          </p:txBody>
        </p:sp>
      </p:grpSp>
      <p:pic>
        <p:nvPicPr>
          <p:cNvPr id="31" name="Picture 31"/>
          <p:cNvPicPr>
            <a:picLocks noChangeAspect="1"/>
          </p:cNvPicPr>
          <p:nvPr/>
        </p:nvPicPr>
        <p:blipFill>
          <a:blip r:embed="rId3"/>
          <a:srcRect r="5342" b="5354"/>
          <a:stretch>
            <a:fillRect/>
          </a:stretch>
        </p:blipFill>
        <p:spPr>
          <a:xfrm>
            <a:off x="6999410" y="2589146"/>
            <a:ext cx="345850" cy="306509"/>
          </a:xfrm>
          <a:prstGeom prst="rect">
            <a:avLst/>
          </a:prstGeom>
        </p:spPr>
      </p:pic>
      <p:pic>
        <p:nvPicPr>
          <p:cNvPr id="32" name="Picture 32"/>
          <p:cNvPicPr>
            <a:picLocks noChangeAspect="1"/>
          </p:cNvPicPr>
          <p:nvPr/>
        </p:nvPicPr>
        <p:blipFill>
          <a:blip r:embed="rId3"/>
          <a:srcRect r="4448" b="4460"/>
          <a:stretch>
            <a:fillRect/>
          </a:stretch>
        </p:blipFill>
        <p:spPr>
          <a:xfrm>
            <a:off x="6999410" y="3011338"/>
            <a:ext cx="345850" cy="306509"/>
          </a:xfrm>
          <a:prstGeom prst="rect">
            <a:avLst/>
          </a:prstGeom>
        </p:spPr>
      </p:pic>
      <p:pic>
        <p:nvPicPr>
          <p:cNvPr id="33" name="Picture 33"/>
          <p:cNvPicPr>
            <a:picLocks noChangeAspect="1"/>
          </p:cNvPicPr>
          <p:nvPr/>
        </p:nvPicPr>
        <p:blipFill>
          <a:blip r:embed="rId3"/>
          <a:srcRect r="4448" b="4460"/>
          <a:stretch>
            <a:fillRect/>
          </a:stretch>
        </p:blipFill>
        <p:spPr>
          <a:xfrm>
            <a:off x="6999410" y="3413736"/>
            <a:ext cx="345850" cy="306509"/>
          </a:xfrm>
          <a:prstGeom prst="rect">
            <a:avLst/>
          </a:prstGeom>
        </p:spPr>
      </p:pic>
      <p:pic>
        <p:nvPicPr>
          <p:cNvPr id="34" name="Picture 34"/>
          <p:cNvPicPr>
            <a:picLocks noChangeAspect="1"/>
          </p:cNvPicPr>
          <p:nvPr/>
        </p:nvPicPr>
        <p:blipFill>
          <a:blip r:embed="rId3"/>
          <a:srcRect r="5342" b="5354"/>
          <a:stretch>
            <a:fillRect/>
          </a:stretch>
        </p:blipFill>
        <p:spPr>
          <a:xfrm>
            <a:off x="6999410" y="3789974"/>
            <a:ext cx="345850" cy="306509"/>
          </a:xfrm>
          <a:prstGeom prst="rect">
            <a:avLst/>
          </a:prstGeom>
        </p:spPr>
      </p:pic>
      <p:pic>
        <p:nvPicPr>
          <p:cNvPr id="35" name="Picture 35"/>
          <p:cNvPicPr>
            <a:picLocks noChangeAspect="1"/>
          </p:cNvPicPr>
          <p:nvPr/>
        </p:nvPicPr>
        <p:blipFill>
          <a:blip r:embed="rId3"/>
          <a:srcRect r="4448" b="4460"/>
          <a:stretch>
            <a:fillRect/>
          </a:stretch>
        </p:blipFill>
        <p:spPr>
          <a:xfrm>
            <a:off x="6999410" y="4296289"/>
            <a:ext cx="345850" cy="306509"/>
          </a:xfrm>
          <a:prstGeom prst="rect">
            <a:avLst/>
          </a:prstGeom>
        </p:spPr>
      </p:pic>
      <p:pic>
        <p:nvPicPr>
          <p:cNvPr id="36" name="Picture 36"/>
          <p:cNvPicPr>
            <a:picLocks noChangeAspect="1"/>
          </p:cNvPicPr>
          <p:nvPr/>
        </p:nvPicPr>
        <p:blipFill>
          <a:blip r:embed="rId3"/>
          <a:srcRect r="4448" b="4460"/>
          <a:stretch>
            <a:fillRect/>
          </a:stretch>
        </p:blipFill>
        <p:spPr>
          <a:xfrm>
            <a:off x="6999410" y="5091093"/>
            <a:ext cx="345850" cy="306509"/>
          </a:xfrm>
          <a:prstGeom prst="rect">
            <a:avLst/>
          </a:prstGeom>
        </p:spPr>
      </p:pic>
      <p:grpSp>
        <p:nvGrpSpPr>
          <p:cNvPr id="37" name="Group 37"/>
          <p:cNvGrpSpPr>
            <a:grpSpLocks noChangeAspect="1"/>
          </p:cNvGrpSpPr>
          <p:nvPr/>
        </p:nvGrpSpPr>
        <p:grpSpPr>
          <a:xfrm rot="-10800000">
            <a:off x="6481455" y="411096"/>
            <a:ext cx="5343000" cy="1558465"/>
            <a:chOff x="0" y="0"/>
            <a:chExt cx="7124000" cy="2077953"/>
          </a:xfrm>
        </p:grpSpPr>
        <p:sp>
          <p:nvSpPr>
            <p:cNvPr id="38" name="Freeform 38"/>
            <p:cNvSpPr/>
            <p:nvPr/>
          </p:nvSpPr>
          <p:spPr>
            <a:xfrm>
              <a:off x="0" y="0"/>
              <a:ext cx="7123938" cy="2077974"/>
            </a:xfrm>
            <a:custGeom>
              <a:avLst/>
              <a:gdLst/>
              <a:ahLst/>
              <a:cxnLst/>
              <a:rect l="l" t="t" r="r" b="b"/>
              <a:pathLst>
                <a:path w="7123938" h="2077974">
                  <a:moveTo>
                    <a:pt x="7123938" y="0"/>
                  </a:moveTo>
                  <a:lnTo>
                    <a:pt x="599948" y="0"/>
                  </a:lnTo>
                  <a:lnTo>
                    <a:pt x="0" y="1038987"/>
                  </a:lnTo>
                  <a:lnTo>
                    <a:pt x="599948" y="2077974"/>
                  </a:lnTo>
                  <a:lnTo>
                    <a:pt x="7123938" y="2077974"/>
                  </a:lnTo>
                  <a:lnTo>
                    <a:pt x="6523990" y="1038987"/>
                  </a:lnTo>
                  <a:close/>
                </a:path>
              </a:pathLst>
            </a:custGeom>
            <a:solidFill>
              <a:srgbClr val="FFB717"/>
            </a:solidFill>
          </p:spPr>
          <p:txBody>
            <a:bodyPr/>
            <a:lstStyle/>
            <a:p>
              <a:endParaRPr lang="en-US" sz="1200"/>
            </a:p>
          </p:txBody>
        </p:sp>
      </p:grpSp>
      <p:sp>
        <p:nvSpPr>
          <p:cNvPr id="39" name="TextBox 39"/>
          <p:cNvSpPr txBox="1"/>
          <p:nvPr/>
        </p:nvSpPr>
        <p:spPr>
          <a:xfrm>
            <a:off x="7430659" y="2442363"/>
            <a:ext cx="3747746" cy="371127"/>
          </a:xfrm>
          <a:prstGeom prst="rect">
            <a:avLst/>
          </a:prstGeom>
        </p:spPr>
        <p:txBody>
          <a:bodyPr wrap="square" lIns="0" tIns="0" rIns="0" bIns="0" rtlCol="0" anchor="t">
            <a:spAutoFit/>
          </a:bodyPr>
          <a:lstStyle/>
          <a:p>
            <a:pPr>
              <a:lnSpc>
                <a:spcPts val="3074"/>
              </a:lnSpc>
            </a:pPr>
            <a:r>
              <a:rPr lang="en-US" sz="2499" spc="4" dirty="0">
                <a:solidFill>
                  <a:srgbClr val="1E376C"/>
                </a:solidFill>
                <a:latin typeface="Carlito"/>
              </a:rPr>
              <a:t>Is it </a:t>
            </a:r>
            <a:r>
              <a:rPr lang="en-US" sz="2499" spc="4" dirty="0">
                <a:solidFill>
                  <a:srgbClr val="1E376C"/>
                </a:solidFill>
                <a:latin typeface="Carlito Bold"/>
              </a:rPr>
              <a:t>widely felt</a:t>
            </a:r>
            <a:r>
              <a:rPr lang="en-US" sz="2499" spc="4" dirty="0">
                <a:solidFill>
                  <a:srgbClr val="1E376C"/>
                </a:solidFill>
                <a:latin typeface="Carlito"/>
              </a:rPr>
              <a:t>?</a:t>
            </a:r>
          </a:p>
        </p:txBody>
      </p:sp>
      <p:sp>
        <p:nvSpPr>
          <p:cNvPr id="40" name="TextBox 40"/>
          <p:cNvSpPr txBox="1"/>
          <p:nvPr/>
        </p:nvSpPr>
        <p:spPr>
          <a:xfrm>
            <a:off x="1112162" y="849086"/>
            <a:ext cx="971595" cy="410369"/>
          </a:xfrm>
          <a:prstGeom prst="rect">
            <a:avLst/>
          </a:prstGeom>
        </p:spPr>
        <p:txBody>
          <a:bodyPr lIns="0" tIns="0" rIns="0" bIns="0" rtlCol="0" anchor="t">
            <a:spAutoFit/>
          </a:bodyPr>
          <a:lstStyle/>
          <a:p>
            <a:pPr algn="ctr">
              <a:lnSpc>
                <a:spcPts val="3243"/>
              </a:lnSpc>
            </a:pPr>
            <a:r>
              <a:rPr lang="en-US" sz="3003" spc="-156" dirty="0">
                <a:solidFill>
                  <a:srgbClr val="FFFFFF"/>
                </a:solidFill>
                <a:latin typeface="Carlito Bold"/>
              </a:rPr>
              <a:t> </a:t>
            </a:r>
          </a:p>
        </p:txBody>
      </p:sp>
      <p:sp>
        <p:nvSpPr>
          <p:cNvPr id="41" name="TextBox 41"/>
          <p:cNvSpPr txBox="1"/>
          <p:nvPr/>
        </p:nvSpPr>
        <p:spPr>
          <a:xfrm>
            <a:off x="1112162" y="2483803"/>
            <a:ext cx="4855786" cy="2231380"/>
          </a:xfrm>
          <a:prstGeom prst="rect">
            <a:avLst/>
          </a:prstGeom>
        </p:spPr>
        <p:txBody>
          <a:bodyPr wrap="square" lIns="0" tIns="0" rIns="0" bIns="0" rtlCol="0" anchor="t">
            <a:spAutoFit/>
          </a:bodyPr>
          <a:lstStyle/>
          <a:p>
            <a:pPr>
              <a:lnSpc>
                <a:spcPts val="5800"/>
              </a:lnSpc>
            </a:pPr>
            <a:r>
              <a:rPr lang="en-US" sz="5798" spc="277" dirty="0">
                <a:solidFill>
                  <a:srgbClr val="FFB718"/>
                </a:solidFill>
                <a:latin typeface="League Gothic Bold"/>
              </a:rPr>
              <a:t>Identify Workplace Issues</a:t>
            </a:r>
          </a:p>
        </p:txBody>
      </p:sp>
      <p:sp>
        <p:nvSpPr>
          <p:cNvPr id="42" name="TextBox 42"/>
          <p:cNvSpPr txBox="1"/>
          <p:nvPr/>
        </p:nvSpPr>
        <p:spPr>
          <a:xfrm>
            <a:off x="7430659" y="2864554"/>
            <a:ext cx="4191419" cy="371127"/>
          </a:xfrm>
          <a:prstGeom prst="rect">
            <a:avLst/>
          </a:prstGeom>
        </p:spPr>
        <p:txBody>
          <a:bodyPr wrap="square" lIns="0" tIns="0" rIns="0" bIns="0" rtlCol="0" anchor="t">
            <a:spAutoFit/>
          </a:bodyPr>
          <a:lstStyle/>
          <a:p>
            <a:pPr>
              <a:lnSpc>
                <a:spcPts val="3074"/>
              </a:lnSpc>
            </a:pPr>
            <a:r>
              <a:rPr lang="en-US" sz="2499" spc="4" dirty="0">
                <a:solidFill>
                  <a:srgbClr val="1E376C"/>
                </a:solidFill>
                <a:latin typeface="Carlito"/>
              </a:rPr>
              <a:t>Is it </a:t>
            </a:r>
            <a:r>
              <a:rPr lang="en-US" sz="2499" spc="4" dirty="0">
                <a:solidFill>
                  <a:srgbClr val="1E376C"/>
                </a:solidFill>
                <a:latin typeface="Carlito Bold"/>
              </a:rPr>
              <a:t>deeply felt</a:t>
            </a:r>
            <a:r>
              <a:rPr lang="en-US" sz="2499" spc="4" dirty="0">
                <a:solidFill>
                  <a:srgbClr val="1E376C"/>
                </a:solidFill>
                <a:latin typeface="Carlito"/>
              </a:rPr>
              <a:t>?</a:t>
            </a:r>
          </a:p>
        </p:txBody>
      </p:sp>
      <p:sp>
        <p:nvSpPr>
          <p:cNvPr id="43" name="TextBox 43"/>
          <p:cNvSpPr txBox="1"/>
          <p:nvPr/>
        </p:nvSpPr>
        <p:spPr>
          <a:xfrm>
            <a:off x="7430659" y="3266952"/>
            <a:ext cx="5030070" cy="371127"/>
          </a:xfrm>
          <a:prstGeom prst="rect">
            <a:avLst/>
          </a:prstGeom>
        </p:spPr>
        <p:txBody>
          <a:bodyPr wrap="square" lIns="0" tIns="0" rIns="0" bIns="0" rtlCol="0" anchor="t">
            <a:spAutoFit/>
          </a:bodyPr>
          <a:lstStyle/>
          <a:p>
            <a:pPr>
              <a:lnSpc>
                <a:spcPts val="3074"/>
              </a:lnSpc>
            </a:pPr>
            <a:r>
              <a:rPr lang="en-US" sz="2499" spc="4">
                <a:solidFill>
                  <a:srgbClr val="1E376C"/>
                </a:solidFill>
                <a:latin typeface="Carlito"/>
              </a:rPr>
              <a:t>Is the issue </a:t>
            </a:r>
            <a:r>
              <a:rPr lang="en-US" sz="2499" spc="4">
                <a:solidFill>
                  <a:srgbClr val="1E376C"/>
                </a:solidFill>
                <a:latin typeface="Carlito Bold"/>
              </a:rPr>
              <a:t>easily understood</a:t>
            </a:r>
            <a:r>
              <a:rPr lang="en-US" sz="2499" spc="4">
                <a:solidFill>
                  <a:srgbClr val="1E376C"/>
                </a:solidFill>
                <a:latin typeface="Carlito"/>
              </a:rPr>
              <a:t>?</a:t>
            </a:r>
          </a:p>
        </p:txBody>
      </p:sp>
      <p:sp>
        <p:nvSpPr>
          <p:cNvPr id="44" name="TextBox 44"/>
          <p:cNvSpPr txBox="1"/>
          <p:nvPr/>
        </p:nvSpPr>
        <p:spPr>
          <a:xfrm>
            <a:off x="7430658" y="3733188"/>
            <a:ext cx="4297957" cy="371127"/>
          </a:xfrm>
          <a:prstGeom prst="rect">
            <a:avLst/>
          </a:prstGeom>
        </p:spPr>
        <p:txBody>
          <a:bodyPr lIns="0" tIns="0" rIns="0" bIns="0" rtlCol="0" anchor="t">
            <a:spAutoFit/>
          </a:bodyPr>
          <a:lstStyle/>
          <a:p>
            <a:pPr>
              <a:lnSpc>
                <a:spcPts val="3074"/>
              </a:lnSpc>
            </a:pPr>
            <a:r>
              <a:rPr lang="en-US" sz="2499" spc="4" dirty="0">
                <a:solidFill>
                  <a:srgbClr val="1E376C"/>
                </a:solidFill>
                <a:latin typeface="Carlito"/>
              </a:rPr>
              <a:t>Is the issue </a:t>
            </a:r>
            <a:r>
              <a:rPr lang="en-US" sz="2499" spc="4" dirty="0">
                <a:solidFill>
                  <a:srgbClr val="1E376C"/>
                </a:solidFill>
                <a:latin typeface="Carlito Bold"/>
              </a:rPr>
              <a:t>winnable</a:t>
            </a:r>
            <a:r>
              <a:rPr lang="en-US" sz="2499" spc="4" dirty="0">
                <a:solidFill>
                  <a:srgbClr val="1E376C"/>
                </a:solidFill>
                <a:latin typeface="Carlito"/>
              </a:rPr>
              <a:t>?</a:t>
            </a:r>
          </a:p>
        </p:txBody>
      </p:sp>
      <p:sp>
        <p:nvSpPr>
          <p:cNvPr id="45" name="TextBox 45"/>
          <p:cNvSpPr txBox="1"/>
          <p:nvPr/>
        </p:nvSpPr>
        <p:spPr>
          <a:xfrm>
            <a:off x="7430659" y="4177311"/>
            <a:ext cx="4297957" cy="768672"/>
          </a:xfrm>
          <a:prstGeom prst="rect">
            <a:avLst/>
          </a:prstGeom>
        </p:spPr>
        <p:txBody>
          <a:bodyPr lIns="0" tIns="0" rIns="0" bIns="0" rtlCol="0" anchor="t">
            <a:spAutoFit/>
          </a:bodyPr>
          <a:lstStyle/>
          <a:p>
            <a:pPr>
              <a:lnSpc>
                <a:spcPts val="3074"/>
              </a:lnSpc>
            </a:pPr>
            <a:r>
              <a:rPr lang="en-US" sz="2499" spc="4">
                <a:solidFill>
                  <a:srgbClr val="1E376C"/>
                </a:solidFill>
                <a:latin typeface="Carlito"/>
              </a:rPr>
              <a:t>Is the solution </a:t>
            </a:r>
            <a:r>
              <a:rPr lang="en-US" sz="2499" spc="4">
                <a:solidFill>
                  <a:srgbClr val="1E376C"/>
                </a:solidFill>
                <a:latin typeface="Carlito Bold"/>
              </a:rPr>
              <a:t>clear </a:t>
            </a:r>
            <a:r>
              <a:rPr lang="en-US" sz="2499" spc="4">
                <a:solidFill>
                  <a:srgbClr val="1E376C"/>
                </a:solidFill>
                <a:latin typeface="Carlito"/>
              </a:rPr>
              <a:t>and </a:t>
            </a:r>
            <a:r>
              <a:rPr lang="en-US" sz="2499" spc="4">
                <a:solidFill>
                  <a:srgbClr val="1E376C"/>
                </a:solidFill>
                <a:latin typeface="Carlito Bold"/>
              </a:rPr>
              <a:t>easily understood</a:t>
            </a:r>
            <a:r>
              <a:rPr lang="en-US" sz="2499" spc="4">
                <a:solidFill>
                  <a:srgbClr val="1E376C"/>
                </a:solidFill>
                <a:latin typeface="Carlito"/>
              </a:rPr>
              <a:t>?</a:t>
            </a:r>
          </a:p>
        </p:txBody>
      </p:sp>
      <p:sp>
        <p:nvSpPr>
          <p:cNvPr id="46" name="TextBox 46"/>
          <p:cNvSpPr txBox="1"/>
          <p:nvPr/>
        </p:nvSpPr>
        <p:spPr>
          <a:xfrm>
            <a:off x="7430659" y="4944605"/>
            <a:ext cx="4297957" cy="768672"/>
          </a:xfrm>
          <a:prstGeom prst="rect">
            <a:avLst/>
          </a:prstGeom>
        </p:spPr>
        <p:txBody>
          <a:bodyPr lIns="0" tIns="0" rIns="0" bIns="0" rtlCol="0" anchor="t">
            <a:spAutoFit/>
          </a:bodyPr>
          <a:lstStyle/>
          <a:p>
            <a:pPr>
              <a:lnSpc>
                <a:spcPts val="3074"/>
              </a:lnSpc>
            </a:pPr>
            <a:r>
              <a:rPr lang="en-US" sz="2499" spc="4" dirty="0">
                <a:solidFill>
                  <a:srgbClr val="1E376C"/>
                </a:solidFill>
                <a:latin typeface="Carlito"/>
              </a:rPr>
              <a:t>Is the issue </a:t>
            </a:r>
            <a:r>
              <a:rPr lang="en-US" sz="2499" spc="4" dirty="0">
                <a:solidFill>
                  <a:srgbClr val="1E376C"/>
                </a:solidFill>
                <a:latin typeface="Carlito Bold"/>
              </a:rPr>
              <a:t>worthwhile </a:t>
            </a:r>
            <a:r>
              <a:rPr lang="en-US" sz="2499" spc="4" dirty="0">
                <a:solidFill>
                  <a:srgbClr val="1E376C"/>
                </a:solidFill>
                <a:latin typeface="Carlito"/>
              </a:rPr>
              <a:t>and result in real improvements?</a:t>
            </a:r>
          </a:p>
        </p:txBody>
      </p:sp>
      <p:sp>
        <p:nvSpPr>
          <p:cNvPr id="47" name="TextBox 47"/>
          <p:cNvSpPr txBox="1"/>
          <p:nvPr/>
        </p:nvSpPr>
        <p:spPr>
          <a:xfrm>
            <a:off x="7172335" y="610446"/>
            <a:ext cx="4160941" cy="1077218"/>
          </a:xfrm>
          <a:prstGeom prst="rect">
            <a:avLst/>
          </a:prstGeom>
        </p:spPr>
        <p:txBody>
          <a:bodyPr lIns="0" tIns="0" rIns="0" bIns="0" rtlCol="0" anchor="t">
            <a:spAutoFit/>
          </a:bodyPr>
          <a:lstStyle/>
          <a:p>
            <a:pPr algn="r">
              <a:lnSpc>
                <a:spcPts val="4158"/>
              </a:lnSpc>
            </a:pPr>
            <a:r>
              <a:rPr lang="en-US" sz="4200">
                <a:solidFill>
                  <a:srgbClr val="002D84"/>
                </a:solidFill>
                <a:latin typeface="Carlito Bold"/>
              </a:rPr>
              <a:t>Criteria for Identifying Issues</a:t>
            </a:r>
          </a:p>
        </p:txBody>
      </p:sp>
      <p:pic>
        <p:nvPicPr>
          <p:cNvPr id="28" name="Picture 27" descr="A blue circle with yellow and white text and a road with a checkered flag&#10;&#10;Description automatically generated">
            <a:extLst>
              <a:ext uri="{FF2B5EF4-FFF2-40B4-BE49-F238E27FC236}">
                <a16:creationId xmlns:a16="http://schemas.microsoft.com/office/drawing/2014/main" id="{CB619919-035F-99D2-8742-DC4C41B5A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628" y="5615518"/>
            <a:ext cx="1480633" cy="12385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125124" y="0"/>
            <a:ext cx="7066876" cy="6858000"/>
            <a:chOff x="0" y="0"/>
            <a:chExt cx="9422501" cy="9144000"/>
          </a:xfrm>
        </p:grpSpPr>
        <p:sp>
          <p:nvSpPr>
            <p:cNvPr id="3" name="Freeform 3"/>
            <p:cNvSpPr/>
            <p:nvPr/>
          </p:nvSpPr>
          <p:spPr>
            <a:xfrm>
              <a:off x="0" y="0"/>
              <a:ext cx="9422511" cy="9144000"/>
            </a:xfrm>
            <a:custGeom>
              <a:avLst/>
              <a:gdLst/>
              <a:ahLst/>
              <a:cxnLst/>
              <a:rect l="l" t="t" r="r" b="b"/>
              <a:pathLst>
                <a:path w="9422511" h="9144000">
                  <a:moveTo>
                    <a:pt x="0" y="0"/>
                  </a:moveTo>
                  <a:lnTo>
                    <a:pt x="9422511" y="0"/>
                  </a:lnTo>
                  <a:lnTo>
                    <a:pt x="9422511" y="9144000"/>
                  </a:lnTo>
                  <a:lnTo>
                    <a:pt x="0" y="9144000"/>
                  </a:lnTo>
                  <a:close/>
                </a:path>
              </a:pathLst>
            </a:custGeom>
            <a:solidFill>
              <a:srgbClr val="002D84"/>
            </a:solidFill>
          </p:spPr>
          <p:txBody>
            <a:bodyPr/>
            <a:lstStyle/>
            <a:p>
              <a:endParaRPr lang="en-US" sz="1200"/>
            </a:p>
          </p:txBody>
        </p:sp>
      </p:grpSp>
      <p:grpSp>
        <p:nvGrpSpPr>
          <p:cNvPr id="4" name="Group 4"/>
          <p:cNvGrpSpPr>
            <a:grpSpLocks noChangeAspect="1"/>
          </p:cNvGrpSpPr>
          <p:nvPr/>
        </p:nvGrpSpPr>
        <p:grpSpPr>
          <a:xfrm rot="2547247">
            <a:off x="4807943" y="6492497"/>
            <a:ext cx="263621" cy="1577173"/>
            <a:chOff x="0" y="0"/>
            <a:chExt cx="351495" cy="2102897"/>
          </a:xfrm>
        </p:grpSpPr>
        <p:sp>
          <p:nvSpPr>
            <p:cNvPr id="5" name="Freeform 5"/>
            <p:cNvSpPr/>
            <p:nvPr/>
          </p:nvSpPr>
          <p:spPr>
            <a:xfrm>
              <a:off x="0" y="0"/>
              <a:ext cx="351536" cy="2102866"/>
            </a:xfrm>
            <a:custGeom>
              <a:avLst/>
              <a:gdLst/>
              <a:ahLst/>
              <a:cxnLst/>
              <a:rect l="l" t="t" r="r" b="b"/>
              <a:pathLst>
                <a:path w="351536" h="2102866">
                  <a:moveTo>
                    <a:pt x="0" y="0"/>
                  </a:moveTo>
                  <a:lnTo>
                    <a:pt x="351536" y="0"/>
                  </a:lnTo>
                  <a:lnTo>
                    <a:pt x="351536" y="2102866"/>
                  </a:lnTo>
                  <a:lnTo>
                    <a:pt x="0" y="2102866"/>
                  </a:lnTo>
                  <a:close/>
                </a:path>
              </a:pathLst>
            </a:custGeom>
            <a:solidFill>
              <a:srgbClr val="002D84"/>
            </a:solidFill>
          </p:spPr>
          <p:txBody>
            <a:bodyPr/>
            <a:lstStyle/>
            <a:p>
              <a:endParaRPr lang="en-US" sz="1200"/>
            </a:p>
          </p:txBody>
        </p:sp>
      </p:grpSp>
      <p:grpSp>
        <p:nvGrpSpPr>
          <p:cNvPr id="6" name="Group 6"/>
          <p:cNvGrpSpPr>
            <a:grpSpLocks noChangeAspect="1"/>
          </p:cNvGrpSpPr>
          <p:nvPr/>
        </p:nvGrpSpPr>
        <p:grpSpPr>
          <a:xfrm rot="2547247">
            <a:off x="6326700" y="6124604"/>
            <a:ext cx="524458" cy="1978665"/>
            <a:chOff x="0" y="0"/>
            <a:chExt cx="699277" cy="2638220"/>
          </a:xfrm>
        </p:grpSpPr>
        <p:sp>
          <p:nvSpPr>
            <p:cNvPr id="7" name="Freeform 7"/>
            <p:cNvSpPr/>
            <p:nvPr/>
          </p:nvSpPr>
          <p:spPr>
            <a:xfrm>
              <a:off x="0" y="0"/>
              <a:ext cx="699262" cy="2638171"/>
            </a:xfrm>
            <a:custGeom>
              <a:avLst/>
              <a:gdLst/>
              <a:ahLst/>
              <a:cxnLst/>
              <a:rect l="l" t="t" r="r" b="b"/>
              <a:pathLst>
                <a:path w="699262" h="2638171">
                  <a:moveTo>
                    <a:pt x="0" y="0"/>
                  </a:moveTo>
                  <a:lnTo>
                    <a:pt x="699262" y="0"/>
                  </a:lnTo>
                  <a:lnTo>
                    <a:pt x="699262" y="2638171"/>
                  </a:lnTo>
                  <a:lnTo>
                    <a:pt x="0" y="2638171"/>
                  </a:lnTo>
                  <a:close/>
                </a:path>
              </a:pathLst>
            </a:custGeom>
            <a:solidFill>
              <a:srgbClr val="002D84"/>
            </a:solidFill>
          </p:spPr>
          <p:txBody>
            <a:bodyPr/>
            <a:lstStyle/>
            <a:p>
              <a:endParaRPr lang="en-US" sz="1200"/>
            </a:p>
          </p:txBody>
        </p:sp>
      </p:grpSp>
      <p:grpSp>
        <p:nvGrpSpPr>
          <p:cNvPr id="8" name="Group 8"/>
          <p:cNvGrpSpPr>
            <a:grpSpLocks noChangeAspect="1"/>
          </p:cNvGrpSpPr>
          <p:nvPr/>
        </p:nvGrpSpPr>
        <p:grpSpPr>
          <a:xfrm rot="2547247">
            <a:off x="7213012" y="5321751"/>
            <a:ext cx="833138" cy="2974085"/>
            <a:chOff x="0" y="0"/>
            <a:chExt cx="1110851" cy="3965447"/>
          </a:xfrm>
        </p:grpSpPr>
        <p:sp>
          <p:nvSpPr>
            <p:cNvPr id="9" name="Freeform 9"/>
            <p:cNvSpPr/>
            <p:nvPr/>
          </p:nvSpPr>
          <p:spPr>
            <a:xfrm>
              <a:off x="0" y="0"/>
              <a:ext cx="1110869" cy="3965448"/>
            </a:xfrm>
            <a:custGeom>
              <a:avLst/>
              <a:gdLst/>
              <a:ahLst/>
              <a:cxnLst/>
              <a:rect l="l" t="t" r="r" b="b"/>
              <a:pathLst>
                <a:path w="1110869" h="3965448">
                  <a:moveTo>
                    <a:pt x="0" y="0"/>
                  </a:moveTo>
                  <a:lnTo>
                    <a:pt x="1110869" y="0"/>
                  </a:lnTo>
                  <a:lnTo>
                    <a:pt x="1110869" y="3965448"/>
                  </a:lnTo>
                  <a:lnTo>
                    <a:pt x="0" y="3965448"/>
                  </a:lnTo>
                  <a:close/>
                </a:path>
              </a:pathLst>
            </a:custGeom>
            <a:solidFill>
              <a:srgbClr val="FFB718"/>
            </a:solidFill>
          </p:spPr>
          <p:txBody>
            <a:bodyPr/>
            <a:lstStyle/>
            <a:p>
              <a:endParaRPr lang="en-US" sz="1200"/>
            </a:p>
          </p:txBody>
        </p:sp>
      </p:grpSp>
      <p:grpSp>
        <p:nvGrpSpPr>
          <p:cNvPr id="10" name="Group 10"/>
          <p:cNvGrpSpPr>
            <a:grpSpLocks noChangeAspect="1"/>
          </p:cNvGrpSpPr>
          <p:nvPr/>
        </p:nvGrpSpPr>
        <p:grpSpPr>
          <a:xfrm rot="2547247">
            <a:off x="5157286" y="5094452"/>
            <a:ext cx="930626" cy="3399530"/>
            <a:chOff x="0" y="0"/>
            <a:chExt cx="1240835" cy="4532707"/>
          </a:xfrm>
        </p:grpSpPr>
        <p:sp>
          <p:nvSpPr>
            <p:cNvPr id="11" name="Freeform 11"/>
            <p:cNvSpPr/>
            <p:nvPr/>
          </p:nvSpPr>
          <p:spPr>
            <a:xfrm>
              <a:off x="0" y="0"/>
              <a:ext cx="1240790" cy="4532757"/>
            </a:xfrm>
            <a:custGeom>
              <a:avLst/>
              <a:gdLst/>
              <a:ahLst/>
              <a:cxnLst/>
              <a:rect l="l" t="t" r="r" b="b"/>
              <a:pathLst>
                <a:path w="1240790" h="4532757">
                  <a:moveTo>
                    <a:pt x="0" y="0"/>
                  </a:moveTo>
                  <a:lnTo>
                    <a:pt x="1240790" y="0"/>
                  </a:lnTo>
                  <a:lnTo>
                    <a:pt x="1240790" y="4532757"/>
                  </a:lnTo>
                  <a:lnTo>
                    <a:pt x="0" y="4532757"/>
                  </a:lnTo>
                  <a:close/>
                </a:path>
              </a:pathLst>
            </a:custGeom>
            <a:solidFill>
              <a:srgbClr val="FFB718"/>
            </a:solidFill>
          </p:spPr>
          <p:txBody>
            <a:bodyPr/>
            <a:lstStyle/>
            <a:p>
              <a:endParaRPr lang="en-US" sz="1200"/>
            </a:p>
          </p:txBody>
        </p:sp>
      </p:grpSp>
      <p:grpSp>
        <p:nvGrpSpPr>
          <p:cNvPr id="12" name="Group 12"/>
          <p:cNvGrpSpPr>
            <a:grpSpLocks noChangeAspect="1"/>
          </p:cNvGrpSpPr>
          <p:nvPr/>
        </p:nvGrpSpPr>
        <p:grpSpPr>
          <a:xfrm rot="2547247">
            <a:off x="5532912" y="5646362"/>
            <a:ext cx="611003" cy="3109452"/>
            <a:chOff x="0" y="0"/>
            <a:chExt cx="814671" cy="4145936"/>
          </a:xfrm>
        </p:grpSpPr>
        <p:sp>
          <p:nvSpPr>
            <p:cNvPr id="13" name="Freeform 13"/>
            <p:cNvSpPr/>
            <p:nvPr/>
          </p:nvSpPr>
          <p:spPr>
            <a:xfrm>
              <a:off x="0" y="0"/>
              <a:ext cx="814705" cy="4145915"/>
            </a:xfrm>
            <a:custGeom>
              <a:avLst/>
              <a:gdLst/>
              <a:ahLst/>
              <a:cxnLst/>
              <a:rect l="l" t="t" r="r" b="b"/>
              <a:pathLst>
                <a:path w="814705" h="4145915">
                  <a:moveTo>
                    <a:pt x="0" y="0"/>
                  </a:moveTo>
                  <a:lnTo>
                    <a:pt x="814705" y="0"/>
                  </a:lnTo>
                  <a:lnTo>
                    <a:pt x="814705" y="4145915"/>
                  </a:lnTo>
                  <a:lnTo>
                    <a:pt x="0" y="4145915"/>
                  </a:lnTo>
                  <a:close/>
                </a:path>
              </a:pathLst>
            </a:custGeom>
            <a:solidFill>
              <a:srgbClr val="FFB718"/>
            </a:solidFill>
          </p:spPr>
          <p:txBody>
            <a:bodyPr/>
            <a:lstStyle/>
            <a:p>
              <a:endParaRPr lang="en-US" sz="1200"/>
            </a:p>
          </p:txBody>
        </p:sp>
      </p:grpSp>
      <p:grpSp>
        <p:nvGrpSpPr>
          <p:cNvPr id="14" name="Group 14"/>
          <p:cNvGrpSpPr>
            <a:grpSpLocks noChangeAspect="1"/>
          </p:cNvGrpSpPr>
          <p:nvPr/>
        </p:nvGrpSpPr>
        <p:grpSpPr>
          <a:xfrm rot="2547247">
            <a:off x="3866466" y="5118210"/>
            <a:ext cx="388173" cy="3381166"/>
            <a:chOff x="0" y="0"/>
            <a:chExt cx="517564" cy="4508221"/>
          </a:xfrm>
        </p:grpSpPr>
        <p:sp>
          <p:nvSpPr>
            <p:cNvPr id="15" name="Freeform 15"/>
            <p:cNvSpPr/>
            <p:nvPr/>
          </p:nvSpPr>
          <p:spPr>
            <a:xfrm>
              <a:off x="0" y="0"/>
              <a:ext cx="517525" cy="4508246"/>
            </a:xfrm>
            <a:custGeom>
              <a:avLst/>
              <a:gdLst/>
              <a:ahLst/>
              <a:cxnLst/>
              <a:rect l="l" t="t" r="r" b="b"/>
              <a:pathLst>
                <a:path w="517525" h="4508246">
                  <a:moveTo>
                    <a:pt x="0" y="0"/>
                  </a:moveTo>
                  <a:lnTo>
                    <a:pt x="517525" y="0"/>
                  </a:lnTo>
                  <a:lnTo>
                    <a:pt x="517525" y="4508246"/>
                  </a:lnTo>
                  <a:lnTo>
                    <a:pt x="0" y="4508246"/>
                  </a:lnTo>
                  <a:close/>
                </a:path>
              </a:pathLst>
            </a:custGeom>
            <a:solidFill>
              <a:srgbClr val="FFB718"/>
            </a:solidFill>
          </p:spPr>
          <p:txBody>
            <a:bodyPr/>
            <a:lstStyle/>
            <a:p>
              <a:endParaRPr lang="en-US" sz="1200"/>
            </a:p>
          </p:txBody>
        </p:sp>
      </p:grpSp>
      <p:grpSp>
        <p:nvGrpSpPr>
          <p:cNvPr id="16" name="Group 16"/>
          <p:cNvGrpSpPr>
            <a:grpSpLocks noChangeAspect="1"/>
          </p:cNvGrpSpPr>
          <p:nvPr/>
        </p:nvGrpSpPr>
        <p:grpSpPr>
          <a:xfrm rot="2547247">
            <a:off x="5520996" y="5729094"/>
            <a:ext cx="422457" cy="2664803"/>
            <a:chOff x="0" y="0"/>
            <a:chExt cx="563276" cy="3553071"/>
          </a:xfrm>
        </p:grpSpPr>
        <p:sp>
          <p:nvSpPr>
            <p:cNvPr id="17" name="Freeform 17"/>
            <p:cNvSpPr/>
            <p:nvPr/>
          </p:nvSpPr>
          <p:spPr>
            <a:xfrm>
              <a:off x="0" y="0"/>
              <a:ext cx="563245" cy="3553079"/>
            </a:xfrm>
            <a:custGeom>
              <a:avLst/>
              <a:gdLst/>
              <a:ahLst/>
              <a:cxnLst/>
              <a:rect l="l" t="t" r="r" b="b"/>
              <a:pathLst>
                <a:path w="563245" h="3553079">
                  <a:moveTo>
                    <a:pt x="0" y="0"/>
                  </a:moveTo>
                  <a:lnTo>
                    <a:pt x="563245" y="0"/>
                  </a:lnTo>
                  <a:lnTo>
                    <a:pt x="563245" y="3553079"/>
                  </a:lnTo>
                  <a:lnTo>
                    <a:pt x="0" y="3553079"/>
                  </a:lnTo>
                  <a:close/>
                </a:path>
              </a:pathLst>
            </a:custGeom>
            <a:solidFill>
              <a:srgbClr val="002D84"/>
            </a:solidFill>
          </p:spPr>
          <p:txBody>
            <a:bodyPr/>
            <a:lstStyle/>
            <a:p>
              <a:endParaRPr lang="en-US" sz="1200"/>
            </a:p>
          </p:txBody>
        </p:sp>
      </p:grpSp>
      <p:grpSp>
        <p:nvGrpSpPr>
          <p:cNvPr id="18" name="Group 18"/>
          <p:cNvGrpSpPr>
            <a:grpSpLocks noChangeAspect="1"/>
          </p:cNvGrpSpPr>
          <p:nvPr/>
        </p:nvGrpSpPr>
        <p:grpSpPr>
          <a:xfrm rot="2547247">
            <a:off x="3728121" y="5218388"/>
            <a:ext cx="338239" cy="2951858"/>
            <a:chOff x="0" y="0"/>
            <a:chExt cx="450985" cy="3935811"/>
          </a:xfrm>
        </p:grpSpPr>
        <p:sp>
          <p:nvSpPr>
            <p:cNvPr id="19" name="Freeform 19"/>
            <p:cNvSpPr/>
            <p:nvPr/>
          </p:nvSpPr>
          <p:spPr>
            <a:xfrm>
              <a:off x="0" y="0"/>
              <a:ext cx="450977" cy="3935857"/>
            </a:xfrm>
            <a:custGeom>
              <a:avLst/>
              <a:gdLst/>
              <a:ahLst/>
              <a:cxnLst/>
              <a:rect l="l" t="t" r="r" b="b"/>
              <a:pathLst>
                <a:path w="450977" h="3935857">
                  <a:moveTo>
                    <a:pt x="0" y="0"/>
                  </a:moveTo>
                  <a:lnTo>
                    <a:pt x="450977" y="0"/>
                  </a:lnTo>
                  <a:lnTo>
                    <a:pt x="450977" y="3935857"/>
                  </a:lnTo>
                  <a:lnTo>
                    <a:pt x="0" y="3935857"/>
                  </a:lnTo>
                  <a:close/>
                </a:path>
              </a:pathLst>
            </a:custGeom>
            <a:solidFill>
              <a:srgbClr val="002D84"/>
            </a:solidFill>
          </p:spPr>
          <p:txBody>
            <a:bodyPr/>
            <a:lstStyle/>
            <a:p>
              <a:endParaRPr lang="en-US" sz="1200"/>
            </a:p>
          </p:txBody>
        </p:sp>
      </p:grpSp>
      <p:grpSp>
        <p:nvGrpSpPr>
          <p:cNvPr id="20" name="Group 20"/>
          <p:cNvGrpSpPr>
            <a:grpSpLocks noChangeAspect="1"/>
          </p:cNvGrpSpPr>
          <p:nvPr/>
        </p:nvGrpSpPr>
        <p:grpSpPr>
          <a:xfrm rot="2547247">
            <a:off x="5030148" y="4706244"/>
            <a:ext cx="580001" cy="2886633"/>
            <a:chOff x="0" y="0"/>
            <a:chExt cx="773335" cy="3848844"/>
          </a:xfrm>
        </p:grpSpPr>
        <p:sp>
          <p:nvSpPr>
            <p:cNvPr id="21" name="Freeform 21"/>
            <p:cNvSpPr/>
            <p:nvPr/>
          </p:nvSpPr>
          <p:spPr>
            <a:xfrm>
              <a:off x="0" y="0"/>
              <a:ext cx="773303" cy="3848862"/>
            </a:xfrm>
            <a:custGeom>
              <a:avLst/>
              <a:gdLst/>
              <a:ahLst/>
              <a:cxnLst/>
              <a:rect l="l" t="t" r="r" b="b"/>
              <a:pathLst>
                <a:path w="773303" h="3848862">
                  <a:moveTo>
                    <a:pt x="0" y="0"/>
                  </a:moveTo>
                  <a:lnTo>
                    <a:pt x="773303" y="0"/>
                  </a:lnTo>
                  <a:lnTo>
                    <a:pt x="773303" y="3848862"/>
                  </a:lnTo>
                  <a:lnTo>
                    <a:pt x="0" y="3848862"/>
                  </a:lnTo>
                  <a:close/>
                </a:path>
              </a:pathLst>
            </a:custGeom>
            <a:solidFill>
              <a:srgbClr val="002D84"/>
            </a:solidFill>
          </p:spPr>
          <p:txBody>
            <a:bodyPr/>
            <a:lstStyle/>
            <a:p>
              <a:endParaRPr lang="en-US" sz="1200"/>
            </a:p>
          </p:txBody>
        </p:sp>
      </p:grpSp>
      <p:sp>
        <p:nvSpPr>
          <p:cNvPr id="25" name="TextBox 25"/>
          <p:cNvSpPr txBox="1"/>
          <p:nvPr/>
        </p:nvSpPr>
        <p:spPr>
          <a:xfrm>
            <a:off x="5320135" y="420619"/>
            <a:ext cx="6785415" cy="4589205"/>
          </a:xfrm>
          <a:prstGeom prst="rect">
            <a:avLst/>
          </a:prstGeom>
        </p:spPr>
        <p:txBody>
          <a:bodyPr wrap="square" lIns="0" tIns="0" rIns="0" bIns="0" rtlCol="0" anchor="t">
            <a:spAutoFit/>
          </a:bodyPr>
          <a:lstStyle/>
          <a:p>
            <a:pPr algn="ctr">
              <a:lnSpc>
                <a:spcPts val="3638"/>
              </a:lnSpc>
            </a:pPr>
            <a:r>
              <a:rPr lang="en-US" sz="2599" spc="-98" dirty="0">
                <a:solidFill>
                  <a:srgbClr val="FCB524"/>
                </a:solidFill>
                <a:latin typeface="Carlito"/>
              </a:rPr>
              <a:t>During the summer months, the central air-conditioning system in a building runs continuously. Employees come in from the summer heat to a building that is downright chilly. No one is comfortable; some are even getting sick and have to use sick leave. It is a constant topic of discussion in the break room. The steward filed a grievance, but nothing happened (the steward did not hold out much hope as the contract is silent on the issue). The department head said it was beyond his control to fix.</a:t>
            </a:r>
          </a:p>
        </p:txBody>
      </p:sp>
      <p:pic>
        <p:nvPicPr>
          <p:cNvPr id="26" name="Picture 26"/>
          <p:cNvPicPr>
            <a:picLocks noChangeAspect="1"/>
          </p:cNvPicPr>
          <p:nvPr/>
        </p:nvPicPr>
        <p:blipFill>
          <a:blip r:embed="rId3"/>
          <a:srcRect r="831" b="901"/>
          <a:stretch>
            <a:fillRect/>
          </a:stretch>
        </p:blipFill>
        <p:spPr>
          <a:xfrm>
            <a:off x="1780076" y="3299150"/>
            <a:ext cx="1416869" cy="1589755"/>
          </a:xfrm>
          <a:prstGeom prst="rect">
            <a:avLst/>
          </a:prstGeom>
        </p:spPr>
      </p:pic>
      <p:sp>
        <p:nvSpPr>
          <p:cNvPr id="27" name="TextBox 27"/>
          <p:cNvSpPr txBox="1"/>
          <p:nvPr/>
        </p:nvSpPr>
        <p:spPr>
          <a:xfrm>
            <a:off x="791843" y="1563333"/>
            <a:ext cx="4402381" cy="1181670"/>
          </a:xfrm>
          <a:prstGeom prst="rect">
            <a:avLst/>
          </a:prstGeom>
        </p:spPr>
        <p:txBody>
          <a:bodyPr wrap="square" lIns="0" tIns="0" rIns="0" bIns="0" rtlCol="0" anchor="t">
            <a:spAutoFit/>
          </a:bodyPr>
          <a:lstStyle/>
          <a:p>
            <a:pPr algn="ctr">
              <a:lnSpc>
                <a:spcPts val="10079"/>
              </a:lnSpc>
            </a:pPr>
            <a:r>
              <a:rPr lang="en-US" sz="7198" spc="345" dirty="0">
                <a:solidFill>
                  <a:srgbClr val="FFB717"/>
                </a:solidFill>
                <a:latin typeface="League Gothic"/>
              </a:rPr>
              <a:t>Scenario</a:t>
            </a:r>
          </a:p>
        </p:txBody>
      </p:sp>
      <p:pic>
        <p:nvPicPr>
          <p:cNvPr id="22" name="Picture 21" descr="A blue circle with yellow and white text and a road with a checkered flag&#10;&#10;Description automatically generated">
            <a:extLst>
              <a:ext uri="{FF2B5EF4-FFF2-40B4-BE49-F238E27FC236}">
                <a16:creationId xmlns:a16="http://schemas.microsoft.com/office/drawing/2014/main" id="{C89F0D5D-AF5C-9435-E55E-DE427630A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80633" cy="123859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981BD-B38B-F898-9A3A-434753D7EB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5851E0-D4F6-1BAF-C292-D39E6FDE6455}"/>
              </a:ext>
            </a:extLst>
          </p:cNvPr>
          <p:cNvSpPr>
            <a:spLocks noGrp="1"/>
          </p:cNvSpPr>
          <p:nvPr>
            <p:ph idx="1"/>
          </p:nvPr>
        </p:nvSpPr>
        <p:spPr/>
        <p:txBody>
          <a:bodyPr>
            <a:normAutofit fontScale="85000" lnSpcReduction="20000"/>
          </a:bodyPr>
          <a:lstStyle/>
          <a:p>
            <a:r>
              <a:rPr lang="en-US" sz="4400" dirty="0"/>
              <a:t>Broadstripes Poll About the Issue</a:t>
            </a:r>
          </a:p>
          <a:p>
            <a:r>
              <a:rPr lang="en-US" sz="4400" dirty="0"/>
              <a:t>Text to Remind people about the poll</a:t>
            </a:r>
          </a:p>
          <a:p>
            <a:r>
              <a:rPr lang="en-US" sz="4400" dirty="0"/>
              <a:t>Email about the Results</a:t>
            </a:r>
          </a:p>
          <a:p>
            <a:r>
              <a:rPr lang="en-US" sz="4400" dirty="0"/>
              <a:t>Lunch and Learn to meet about the Issue and discuss actions to talk about the results</a:t>
            </a:r>
          </a:p>
        </p:txBody>
      </p:sp>
      <p:sp>
        <p:nvSpPr>
          <p:cNvPr id="4" name="Title 3">
            <a:extLst>
              <a:ext uri="{FF2B5EF4-FFF2-40B4-BE49-F238E27FC236}">
                <a16:creationId xmlns:a16="http://schemas.microsoft.com/office/drawing/2014/main" id="{27D355DB-87C7-3353-EAB6-3211B1528FF1}"/>
              </a:ext>
            </a:extLst>
          </p:cNvPr>
          <p:cNvSpPr>
            <a:spLocks noGrp="1"/>
          </p:cNvSpPr>
          <p:nvPr>
            <p:ph type="title"/>
          </p:nvPr>
        </p:nvSpPr>
        <p:spPr>
          <a:xfrm>
            <a:off x="533400" y="342900"/>
            <a:ext cx="9654856" cy="935038"/>
          </a:xfrm>
        </p:spPr>
        <p:txBody>
          <a:bodyPr/>
          <a:lstStyle/>
          <a:p>
            <a:r>
              <a:rPr lang="en-US" dirty="0"/>
              <a:t>Organize Around the Issue</a:t>
            </a:r>
          </a:p>
        </p:txBody>
      </p:sp>
      <p:sp>
        <p:nvSpPr>
          <p:cNvPr id="5" name="Text Placeholder 4">
            <a:extLst>
              <a:ext uri="{FF2B5EF4-FFF2-40B4-BE49-F238E27FC236}">
                <a16:creationId xmlns:a16="http://schemas.microsoft.com/office/drawing/2014/main" id="{AC3BB9CE-D949-0395-F7B8-EF1D5D2E1190}"/>
              </a:ext>
            </a:extLst>
          </p:cNvPr>
          <p:cNvSpPr>
            <a:spLocks noGrp="1"/>
          </p:cNvSpPr>
          <p:nvPr>
            <p:ph type="body" sz="quarter" idx="11"/>
          </p:nvPr>
        </p:nvSpPr>
        <p:spPr/>
        <p:txBody>
          <a:bodyPr>
            <a:normAutofit fontScale="77500" lnSpcReduction="20000"/>
          </a:bodyPr>
          <a:lstStyle/>
          <a:p>
            <a:endParaRPr lang="en-US"/>
          </a:p>
        </p:txBody>
      </p:sp>
      <p:pic>
        <p:nvPicPr>
          <p:cNvPr id="9" name="Picture Placeholder 8" descr="Blue push pin surrounded by circle of red push pins">
            <a:extLst>
              <a:ext uri="{FF2B5EF4-FFF2-40B4-BE49-F238E27FC236}">
                <a16:creationId xmlns:a16="http://schemas.microsoft.com/office/drawing/2014/main" id="{A0CF815C-C213-8A99-FB2D-F321AFE0C59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240" r="10240"/>
          <a:stretch>
            <a:fillRect/>
          </a:stretch>
        </p:blipFill>
        <p:spPr>
          <a:xfrm>
            <a:off x="6781800" y="1277938"/>
            <a:ext cx="5051425" cy="4233862"/>
          </a:xfrm>
          <a:prstGeom prst="rect">
            <a:avLst/>
          </a:prstGeom>
        </p:spPr>
      </p:pic>
      <p:pic>
        <p:nvPicPr>
          <p:cNvPr id="2" name="Picture 1" descr="A blue circle with yellow and white text and a road with a checkered flag&#10;&#10;Description automatically generated">
            <a:extLst>
              <a:ext uri="{FF2B5EF4-FFF2-40B4-BE49-F238E27FC236}">
                <a16:creationId xmlns:a16="http://schemas.microsoft.com/office/drawing/2014/main" id="{EC47CAF6-5280-9E66-1FB5-F9E6BD075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977" y="-2224"/>
            <a:ext cx="1480633" cy="1238598"/>
          </a:xfrm>
          <a:prstGeom prst="rect">
            <a:avLst/>
          </a:prstGeom>
        </p:spPr>
      </p:pic>
    </p:spTree>
    <p:extLst>
      <p:ext uri="{BB962C8B-B14F-4D97-AF65-F5344CB8AC3E}">
        <p14:creationId xmlns:p14="http://schemas.microsoft.com/office/powerpoint/2010/main" val="4245033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B91CF36D14F4499266D9A7BBBC19C5" ma:contentTypeVersion="15" ma:contentTypeDescription="Create a new document." ma:contentTypeScope="" ma:versionID="6c1bb0f520deef36730bc848cf6106ae">
  <xsd:schema xmlns:xsd="http://www.w3.org/2001/XMLSchema" xmlns:xs="http://www.w3.org/2001/XMLSchema" xmlns:p="http://schemas.microsoft.com/office/2006/metadata/properties" xmlns:ns2="74701094-6205-4787-afe6-f4658b4e7fef" xmlns:ns3="0c5daf18-cb27-49c3-9997-1cb67786fd68" targetNamespace="http://schemas.microsoft.com/office/2006/metadata/properties" ma:root="true" ma:fieldsID="3c7cc05941276ca4465639ac98170e52" ns2:_="" ns3:_="">
    <xsd:import namespace="74701094-6205-4787-afe6-f4658b4e7fef"/>
    <xsd:import namespace="0c5daf18-cb27-49c3-9997-1cb67786fd6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701094-6205-4787-afe6-f4658b4e7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52757fd-6d1b-4a8c-9ebd-ed7e699804a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c5daf18-cb27-49c3-9997-1cb67786fd6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6573c6-e5f9-4234-babc-d71b4a153604}" ma:internalName="TaxCatchAll" ma:showField="CatchAllData" ma:web="0c5daf18-cb27-49c3-9997-1cb67786fd6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EA4EFC-E196-4947-9F45-E0EE9074CA20}">
  <ds:schemaRefs>
    <ds:schemaRef ds:uri="http://schemas.microsoft.com/sharepoint/v3/contenttype/forms"/>
  </ds:schemaRefs>
</ds:datastoreItem>
</file>

<file path=customXml/itemProps2.xml><?xml version="1.0" encoding="utf-8"?>
<ds:datastoreItem xmlns:ds="http://schemas.openxmlformats.org/officeDocument/2006/customXml" ds:itemID="{B12377A6-3726-4B14-A45C-39C7873DFD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701094-6205-4787-afe6-f4658b4e7fef"/>
    <ds:schemaRef ds:uri="0c5daf18-cb27-49c3-9997-1cb67786fd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10143</TotalTime>
  <Words>6382</Words>
  <Application>Microsoft Office PowerPoint</Application>
  <PresentationFormat>Widescreen</PresentationFormat>
  <Paragraphs>328</Paragraphs>
  <Slides>23</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Calibri</vt:lpstr>
      <vt:lpstr>Calibri Light</vt:lpstr>
      <vt:lpstr>Carlito</vt:lpstr>
      <vt:lpstr>Carlito Bold</vt:lpstr>
      <vt:lpstr>League Gothic</vt:lpstr>
      <vt:lpstr>League Gothic Bold</vt:lpstr>
      <vt:lpstr>Poppins</vt:lpstr>
      <vt:lpstr>Poppins Bold</vt:lpstr>
      <vt:lpstr>Poppins Medium</vt:lpstr>
      <vt:lpstr>Poppins Semi-Bold</vt:lpstr>
      <vt:lpstr>Office Theme</vt:lpstr>
      <vt:lpstr>PowerPoint Presentation</vt:lpstr>
      <vt:lpstr>Lunch and Learns</vt:lpstr>
      <vt:lpstr>What Are the Goals of  a Lunch and Learn</vt:lpstr>
      <vt:lpstr>What Are the Goals of  a Lunch and Learn</vt:lpstr>
      <vt:lpstr>What Are the Goals of  a Lunch and Learn</vt:lpstr>
      <vt:lpstr>Stage One: Planning</vt:lpstr>
      <vt:lpstr>PowerPoint Presentation</vt:lpstr>
      <vt:lpstr>PowerPoint Presentation</vt:lpstr>
      <vt:lpstr>Organize Around the Issue</vt:lpstr>
      <vt:lpstr>PowerPoint Presentation</vt:lpstr>
      <vt:lpstr>Stage Two: Implementation</vt:lpstr>
      <vt:lpstr>Setting the Room</vt:lpstr>
      <vt:lpstr>PowerPoint Presentation</vt:lpstr>
      <vt:lpstr>PowerPoint Presentation</vt:lpstr>
      <vt:lpstr>PowerPoint Presentation</vt:lpstr>
      <vt:lpstr>Engaging Presentation Techniques </vt:lpstr>
      <vt:lpstr>Overcoming Skepticism</vt:lpstr>
      <vt:lpstr>Tough Questions</vt:lpstr>
      <vt:lpstr>Keeping the Energy Up</vt:lpstr>
      <vt:lpstr>Presenting and Calling the Question</vt:lpstr>
      <vt:lpstr>Don’t Ask Permission to Empower Coworkers</vt:lpstr>
      <vt:lpstr>Follow-Up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Cann</dc:creator>
  <cp:lastModifiedBy>Janelle Murphy</cp:lastModifiedBy>
  <cp:revision>17</cp:revision>
  <dcterms:created xsi:type="dcterms:W3CDTF">2024-03-05T18:33:37Z</dcterms:created>
  <dcterms:modified xsi:type="dcterms:W3CDTF">2024-05-02T18:29:40Z</dcterms:modified>
</cp:coreProperties>
</file>